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102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0327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108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842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6605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569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540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668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4310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1818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975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7079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8FBA7-88F7-44F6-B0FA-05831A1D6DAD}" type="datetimeFigureOut">
              <a:rPr lang="ko-KR" altLang="en-US" smtClean="0"/>
              <a:t>2024-07-04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47023-4422-4210-A376-981987DEA9B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041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모서리가 둥근 직사각형 53"/>
          <p:cNvSpPr/>
          <p:nvPr/>
        </p:nvSpPr>
        <p:spPr>
          <a:xfrm>
            <a:off x="2525247" y="1092627"/>
            <a:ext cx="2115399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주요의견</a:t>
            </a:r>
            <a:r>
              <a:rPr lang="ko-KR" altLang="en-US" sz="2000" b="1" dirty="0" smtClean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  <a:endParaRPr lang="ko-KR" altLang="en-US" sz="2000" b="1" dirty="0">
              <a:solidFill>
                <a:schemeClr val="bg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029071" y="3067113"/>
            <a:ext cx="4017576" cy="582354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1. </a:t>
            </a:r>
            <a:r>
              <a:rPr lang="ko-KR" altLang="en-US" dirty="0" smtClean="0">
                <a:solidFill>
                  <a:schemeClr val="tx1"/>
                </a:solidFill>
              </a:rPr>
              <a:t>야외 화장실에서 휴대폰 분실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5" name="오른쪽 화살표 4"/>
          <p:cNvSpPr/>
          <p:nvPr/>
        </p:nvSpPr>
        <p:spPr>
          <a:xfrm>
            <a:off x="5240748" y="1154784"/>
            <a:ext cx="1517301" cy="305412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직사각형 21"/>
          <p:cNvSpPr/>
          <p:nvPr/>
        </p:nvSpPr>
        <p:spPr>
          <a:xfrm>
            <a:off x="6360503" y="3070341"/>
            <a:ext cx="4343471" cy="57593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1. </a:t>
            </a:r>
            <a:r>
              <a:rPr lang="ko-KR" altLang="en-US" dirty="0" smtClean="0">
                <a:solidFill>
                  <a:schemeClr val="tx1"/>
                </a:solidFill>
              </a:rPr>
              <a:t>분실물 보관여부 확인 후 지구대에 보관중인 </a:t>
            </a:r>
            <a:r>
              <a:rPr lang="ko-KR" altLang="en-US" smtClean="0">
                <a:solidFill>
                  <a:schemeClr val="tx1"/>
                </a:solidFill>
              </a:rPr>
              <a:t>휴대폰 </a:t>
            </a:r>
            <a:r>
              <a:rPr lang="ko-KR" altLang="en-US" smtClean="0">
                <a:solidFill>
                  <a:schemeClr val="tx1"/>
                </a:solidFill>
              </a:rPr>
              <a:t>인계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7406825" y="1092627"/>
            <a:ext cx="2250831" cy="429727"/>
          </a:xfrm>
          <a:prstGeom prst="roundRect">
            <a:avLst/>
          </a:prstGeom>
          <a:solidFill>
            <a:srgbClr val="0038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조치결과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계획</a:t>
            </a:r>
            <a:r>
              <a:rPr lang="en-US" altLang="ko-KR" sz="2000" b="1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2000" b="1" dirty="0">
                <a:solidFill>
                  <a:schemeClr val="bg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   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2032440" y="3742542"/>
            <a:ext cx="4019238" cy="56478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2. </a:t>
            </a:r>
            <a:r>
              <a:rPr lang="ko-KR" altLang="en-US" dirty="0" smtClean="0">
                <a:solidFill>
                  <a:schemeClr val="tx1"/>
                </a:solidFill>
              </a:rPr>
              <a:t>주차장 한가운데 주차차량으로 인       한 불편 접수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6360504" y="3753883"/>
            <a:ext cx="4343471" cy="55202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2. </a:t>
            </a:r>
            <a:r>
              <a:rPr lang="ko-KR" altLang="en-US" dirty="0" smtClean="0">
                <a:solidFill>
                  <a:schemeClr val="tx1"/>
                </a:solidFill>
              </a:rPr>
              <a:t>현장 확인 후 차량 이동주차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1236285" y="116037"/>
            <a:ext cx="9680713" cy="6635758"/>
          </a:xfrm>
          <a:prstGeom prst="rect">
            <a:avLst/>
          </a:prstGeom>
          <a:noFill/>
          <a:ln w="38100">
            <a:solidFill>
              <a:srgbClr val="2F55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모서리가 둥근 직사각형 6"/>
          <p:cNvSpPr/>
          <p:nvPr/>
        </p:nvSpPr>
        <p:spPr>
          <a:xfrm>
            <a:off x="1387185" y="1632212"/>
            <a:ext cx="461726" cy="1343744"/>
          </a:xfrm>
          <a:prstGeom prst="roundRect">
            <a:avLst/>
          </a:prstGeom>
          <a:noFill/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국민신문고</a:t>
            </a:r>
            <a:endParaRPr lang="ko-KR" altLang="en-US" b="1" dirty="0">
              <a:solidFill>
                <a:schemeClr val="tx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978" y="6247860"/>
            <a:ext cx="2009959" cy="453151"/>
          </a:xfrm>
          <a:prstGeom prst="rect">
            <a:avLst/>
          </a:prstGeom>
        </p:spPr>
      </p:pic>
      <p:sp>
        <p:nvSpPr>
          <p:cNvPr id="70" name="직사각형 69"/>
          <p:cNvSpPr/>
          <p:nvPr/>
        </p:nvSpPr>
        <p:spPr>
          <a:xfrm>
            <a:off x="6360504" y="4385916"/>
            <a:ext cx="4343471" cy="599941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200" b="1" dirty="0" smtClean="0">
                <a:solidFill>
                  <a:schemeClr val="tx1"/>
                </a:solidFill>
              </a:rPr>
              <a:t>3.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민원내용 확인 후 접수일 포함 잔여일정 취소 및 향후 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3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개월 대관불가임을 해당 팀에 공지하고</a:t>
            </a:r>
            <a:r>
              <a:rPr lang="en-US" altLang="ko-KR" sz="1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1200" b="1" dirty="0" smtClean="0">
                <a:solidFill>
                  <a:schemeClr val="tx1"/>
                </a:solidFill>
              </a:rPr>
              <a:t>민원처리결과 민원인에 고지</a:t>
            </a:r>
            <a:endParaRPr lang="ko-KR" altLang="en-US" sz="1200" b="1" dirty="0">
              <a:solidFill>
                <a:schemeClr val="tx1"/>
              </a:solidFill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2037472" y="4385915"/>
            <a:ext cx="4009175" cy="599941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3. </a:t>
            </a:r>
            <a:r>
              <a:rPr lang="ko-KR" altLang="en-US" dirty="0" smtClean="0">
                <a:solidFill>
                  <a:schemeClr val="tx1"/>
                </a:solidFill>
              </a:rPr>
              <a:t>축구 대관 팀 운동 중 입구 쪽 주차장에서 흡연 민원접수</a:t>
            </a:r>
            <a:endParaRPr lang="ko-KR" altLang="en-US" dirty="0"/>
          </a:p>
        </p:txBody>
      </p:sp>
      <p:sp>
        <p:nvSpPr>
          <p:cNvPr id="4" name="직사각형 3"/>
          <p:cNvSpPr/>
          <p:nvPr/>
        </p:nvSpPr>
        <p:spPr>
          <a:xfrm>
            <a:off x="2993640" y="152614"/>
            <a:ext cx="57890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6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월 </a:t>
            </a:r>
            <a:r>
              <a:rPr lang="en-US" altLang="ko-KR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VOC </a:t>
            </a:r>
            <a:r>
              <a:rPr lang="ko-KR" altLang="en-US" sz="54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강원교육튼튼" panose="02020603020101020101" pitchFamily="18" charset="-127"/>
                <a:ea typeface="강원교육튼튼" panose="02020603020101020101" pitchFamily="18" charset="-127"/>
              </a:rPr>
              <a:t>개선사항</a:t>
            </a:r>
            <a:endParaRPr lang="ko-KR" altLang="en-US" sz="5400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accent5">
                  <a:lumMod val="5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강원교육튼튼" panose="02020603020101020101" pitchFamily="18" charset="-127"/>
              <a:ea typeface="강원교육튼튼" panose="02020603020101020101" pitchFamily="18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558" y="5004262"/>
            <a:ext cx="3569030" cy="1296677"/>
          </a:xfrm>
          <a:prstGeom prst="rect">
            <a:avLst/>
          </a:prstGeom>
        </p:spPr>
      </p:pic>
      <p:sp>
        <p:nvSpPr>
          <p:cNvPr id="16" name="모서리가 둥근 직사각형 15"/>
          <p:cNvSpPr/>
          <p:nvPr/>
        </p:nvSpPr>
        <p:spPr>
          <a:xfrm>
            <a:off x="1387185" y="3067113"/>
            <a:ext cx="461726" cy="1937149"/>
          </a:xfrm>
          <a:prstGeom prst="roundRect">
            <a:avLst/>
          </a:prstGeom>
          <a:noFill/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  <a:latin typeface="강원교육모두 Bold" panose="02020603020101020101" pitchFamily="18" charset="-127"/>
                <a:ea typeface="강원교육모두 Bold" panose="02020603020101020101" pitchFamily="18" charset="-127"/>
              </a:rPr>
              <a:t>구술 및 홈페이지</a:t>
            </a:r>
            <a:endParaRPr lang="ko-KR" altLang="en-US" b="1" dirty="0">
              <a:solidFill>
                <a:schemeClr val="tx1"/>
              </a:solidFill>
              <a:latin typeface="강원교육모두 Bold" panose="02020603020101020101" pitchFamily="18" charset="-127"/>
              <a:ea typeface="강원교육모두 Bold" panose="02020603020101020101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999811" y="2049524"/>
            <a:ext cx="4017576" cy="582354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1. </a:t>
            </a:r>
            <a:r>
              <a:rPr lang="ko-KR" altLang="en-US" dirty="0" smtClean="0">
                <a:solidFill>
                  <a:schemeClr val="tx1"/>
                </a:solidFill>
              </a:rPr>
              <a:t>축구장 사용 중 상해발생 후 보험     처리 요청</a:t>
            </a:r>
            <a:endParaRPr lang="en-US" altLang="ko-KR" dirty="0" smtClean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360504" y="2049524"/>
            <a:ext cx="4343470" cy="575939"/>
          </a:xfrm>
          <a:prstGeom prst="rect">
            <a:avLst/>
          </a:prstGeom>
          <a:solidFill>
            <a:schemeClr val="bg1"/>
          </a:solidFill>
          <a:ln w="19050">
            <a:solidFill>
              <a:srgbClr val="00389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1. </a:t>
            </a:r>
            <a:r>
              <a:rPr lang="ko-KR" altLang="en-US" dirty="0" smtClean="0">
                <a:solidFill>
                  <a:schemeClr val="tx1"/>
                </a:solidFill>
              </a:rPr>
              <a:t>민원인 민원취하로 인해 종결처리 </a:t>
            </a:r>
            <a:r>
              <a:rPr lang="en-US" altLang="ko-KR" dirty="0" smtClean="0">
                <a:solidFill>
                  <a:schemeClr val="tx1"/>
                </a:solidFill>
              </a:rPr>
              <a:t> 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296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94</Words>
  <Application>Microsoft Office PowerPoint</Application>
  <PresentationFormat>와이드스크린</PresentationFormat>
  <Paragraphs>13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HY헤드라인M</vt:lpstr>
      <vt:lpstr>강원교육모두 Bold</vt:lpstr>
      <vt:lpstr>강원교육튼튼</vt:lpstr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16</cp:revision>
  <dcterms:created xsi:type="dcterms:W3CDTF">2024-03-14T06:15:39Z</dcterms:created>
  <dcterms:modified xsi:type="dcterms:W3CDTF">2024-07-04T00:37:48Z</dcterms:modified>
</cp:coreProperties>
</file>