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2026-04-28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4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2026.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4. 28.(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화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10456" y="4525835"/>
            <a:ext cx="2165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68" y="2398444"/>
            <a:ext cx="2187408" cy="208576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552" y="2398444"/>
            <a:ext cx="3851834" cy="2085763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3796" y="2398444"/>
            <a:ext cx="2012787" cy="20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1191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user-12</cp:lastModifiedBy>
  <cp:revision>119</cp:revision>
  <cp:lastPrinted>2024-06-03T01:17:24Z</cp:lastPrinted>
  <dcterms:created xsi:type="dcterms:W3CDTF">2023-08-30T01:55:55Z</dcterms:created>
  <dcterms:modified xsi:type="dcterms:W3CDTF">2026-04-28T11:18:00Z</dcterms:modified>
</cp:coreProperties>
</file>