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7104063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04E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0" y="4934365"/>
            <a:ext cx="9144000" cy="1928803"/>
            <a:chOff x="0" y="4929198"/>
            <a:chExt cx="9144000" cy="1928803"/>
          </a:xfrm>
        </p:grpSpPr>
        <p:sp>
          <p:nvSpPr>
            <p:cNvPr id="20" name="자유형 19"/>
            <p:cNvSpPr>
              <a:spLocks/>
            </p:cNvSpPr>
            <p:nvPr userDrawn="1"/>
          </p:nvSpPr>
          <p:spPr bwMode="ltGray">
            <a:xfrm>
              <a:off x="0" y="4929198"/>
              <a:ext cx="9144000" cy="1928802"/>
            </a:xfrm>
            <a:custGeom>
              <a:avLst/>
              <a:gdLst/>
              <a:ahLst/>
              <a:cxnLst>
                <a:cxn ang="0">
                  <a:pos x="0" y="1076"/>
                </a:cxn>
                <a:cxn ang="0">
                  <a:pos x="3003" y="930"/>
                </a:cxn>
                <a:cxn ang="0">
                  <a:pos x="5760" y="0"/>
                </a:cxn>
                <a:cxn ang="0">
                  <a:pos x="5760" y="1635"/>
                </a:cxn>
                <a:cxn ang="0">
                  <a:pos x="0" y="1641"/>
                </a:cxn>
                <a:cxn ang="0">
                  <a:pos x="0" y="1076"/>
                </a:cxn>
              </a:cxnLst>
              <a:rect l="0" t="0" r="0" b="0"/>
              <a:pathLst>
                <a:path w="5760" h="1641">
                  <a:moveTo>
                    <a:pt x="0" y="1076"/>
                  </a:moveTo>
                  <a:cubicBezTo>
                    <a:pt x="926" y="1134"/>
                    <a:pt x="1689" y="1111"/>
                    <a:pt x="3003" y="930"/>
                  </a:cubicBezTo>
                  <a:cubicBezTo>
                    <a:pt x="4317" y="749"/>
                    <a:pt x="5462" y="152"/>
                    <a:pt x="5760" y="0"/>
                  </a:cubicBezTo>
                  <a:lnTo>
                    <a:pt x="5760" y="1635"/>
                  </a:lnTo>
                  <a:lnTo>
                    <a:pt x="0" y="1641"/>
                  </a:lnTo>
                  <a:lnTo>
                    <a:pt x="0" y="1076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ko-KR" altLang="en-US" dirty="0"/>
            </a:p>
          </p:txBody>
        </p:sp>
        <p:sp>
          <p:nvSpPr>
            <p:cNvPr id="8" name="자유형 7"/>
            <p:cNvSpPr>
              <a:spLocks/>
            </p:cNvSpPr>
            <p:nvPr userDrawn="1"/>
          </p:nvSpPr>
          <p:spPr bwMode="ltGray">
            <a:xfrm>
              <a:off x="0" y="5358120"/>
              <a:ext cx="9144000" cy="1499881"/>
            </a:xfrm>
            <a:custGeom>
              <a:avLst/>
              <a:gdLst/>
              <a:ahLst/>
              <a:cxnLst>
                <a:cxn ang="0">
                  <a:pos x="0" y="887"/>
                </a:cxn>
                <a:cxn ang="0">
                  <a:pos x="3540" y="690"/>
                </a:cxn>
                <a:cxn ang="0">
                  <a:pos x="5760" y="0"/>
                </a:cxn>
                <a:cxn ang="0">
                  <a:pos x="5760" y="1395"/>
                </a:cxn>
                <a:cxn ang="0">
                  <a:pos x="0" y="1395"/>
                </a:cxn>
                <a:cxn ang="0">
                  <a:pos x="0" y="887"/>
                </a:cxn>
              </a:cxnLst>
              <a:rect l="0" t="0" r="0" b="0"/>
              <a:pathLst>
                <a:path w="5760" h="1395">
                  <a:moveTo>
                    <a:pt x="0" y="887"/>
                  </a:moveTo>
                  <a:cubicBezTo>
                    <a:pt x="1417" y="958"/>
                    <a:pt x="2563" y="848"/>
                    <a:pt x="3540" y="690"/>
                  </a:cubicBezTo>
                  <a:cubicBezTo>
                    <a:pt x="4517" y="532"/>
                    <a:pt x="5521" y="104"/>
                    <a:pt x="5760" y="0"/>
                  </a:cubicBezTo>
                  <a:lnTo>
                    <a:pt x="5760" y="1395"/>
                  </a:lnTo>
                  <a:lnTo>
                    <a:pt x="0" y="1395"/>
                  </a:lnTo>
                  <a:lnTo>
                    <a:pt x="0" y="887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ko-KR" altLang="en-US" dirty="0"/>
            </a:p>
          </p:txBody>
        </p:sp>
      </p:grp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57290" y="364331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97830-EEE3-4AA8-898F-2BDDB18C6022}" type="datetimeFigureOut">
              <a:rPr lang="ko-KR" altLang="en-US" smtClean="0"/>
              <a:pPr/>
              <a:t>2019-12-12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928D-7392-471B-8373-0333160536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grpSp>
        <p:nvGrpSpPr>
          <p:cNvPr id="7" name="그룹 6"/>
          <p:cNvGrpSpPr/>
          <p:nvPr/>
        </p:nvGrpSpPr>
        <p:grpSpPr>
          <a:xfrm>
            <a:off x="71408" y="87924"/>
            <a:ext cx="1000131" cy="1036773"/>
            <a:chOff x="13317" y="34771"/>
            <a:chExt cx="1272534" cy="1310103"/>
          </a:xfrm>
        </p:grpSpPr>
        <p:sp>
          <p:nvSpPr>
            <p:cNvPr id="15" name="자유형 14"/>
            <p:cNvSpPr>
              <a:spLocks/>
            </p:cNvSpPr>
            <p:nvPr userDrawn="1"/>
          </p:nvSpPr>
          <p:spPr bwMode="gray">
            <a:xfrm>
              <a:off x="356217" y="34771"/>
              <a:ext cx="315913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6" name="자유형 15"/>
            <p:cNvSpPr>
              <a:spLocks/>
            </p:cNvSpPr>
            <p:nvPr userDrawn="1"/>
          </p:nvSpPr>
          <p:spPr bwMode="gray">
            <a:xfrm>
              <a:off x="13317" y="726921"/>
              <a:ext cx="314325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7" name="자유형 16"/>
            <p:cNvSpPr>
              <a:spLocks/>
            </p:cNvSpPr>
            <p:nvPr userDrawn="1"/>
          </p:nvSpPr>
          <p:spPr bwMode="gray">
            <a:xfrm>
              <a:off x="16492" y="34771"/>
              <a:ext cx="315913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8" name="자유형 17"/>
            <p:cNvSpPr>
              <a:spLocks/>
            </p:cNvSpPr>
            <p:nvPr userDrawn="1"/>
          </p:nvSpPr>
          <p:spPr bwMode="gray">
            <a:xfrm>
              <a:off x="969939" y="1030549"/>
              <a:ext cx="315912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3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9" name="자유형 18"/>
            <p:cNvSpPr>
              <a:spLocks/>
            </p:cNvSpPr>
            <p:nvPr userDrawn="1"/>
          </p:nvSpPr>
          <p:spPr bwMode="gray">
            <a:xfrm>
              <a:off x="360286" y="376562"/>
              <a:ext cx="609600" cy="653989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</p:grpSp>
      <p:sp>
        <p:nvSpPr>
          <p:cNvPr id="21" name="제목 20"/>
          <p:cNvSpPr>
            <a:spLocks noGrp="1"/>
          </p:cNvSpPr>
          <p:nvPr>
            <p:ph type="ctrTitle"/>
          </p:nvPr>
        </p:nvSpPr>
        <p:spPr>
          <a:xfrm>
            <a:off x="457200" y="2285992"/>
            <a:ext cx="822960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97830-EEE3-4AA8-898F-2BDDB18C6022}" type="datetimeFigureOut">
              <a:rPr lang="ko-KR" altLang="en-US" smtClean="0"/>
              <a:pPr/>
              <a:t>2019-12-12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928D-7392-471B-8373-0333160536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grpSp>
        <p:nvGrpSpPr>
          <p:cNvPr id="7" name="그룹 6"/>
          <p:cNvGrpSpPr/>
          <p:nvPr/>
        </p:nvGrpSpPr>
        <p:grpSpPr>
          <a:xfrm>
            <a:off x="62264" y="51349"/>
            <a:ext cx="1000131" cy="1036773"/>
            <a:chOff x="13317" y="34771"/>
            <a:chExt cx="1272534" cy="1310103"/>
          </a:xfrm>
        </p:grpSpPr>
        <p:sp>
          <p:nvSpPr>
            <p:cNvPr id="12" name="자유형 11"/>
            <p:cNvSpPr>
              <a:spLocks/>
            </p:cNvSpPr>
            <p:nvPr userDrawn="1"/>
          </p:nvSpPr>
          <p:spPr bwMode="gray">
            <a:xfrm>
              <a:off x="356217" y="34771"/>
              <a:ext cx="315913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3" name="자유형 12"/>
            <p:cNvSpPr>
              <a:spLocks/>
            </p:cNvSpPr>
            <p:nvPr userDrawn="1"/>
          </p:nvSpPr>
          <p:spPr bwMode="gray">
            <a:xfrm>
              <a:off x="13317" y="726921"/>
              <a:ext cx="314325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4" name="자유형 13"/>
            <p:cNvSpPr>
              <a:spLocks/>
            </p:cNvSpPr>
            <p:nvPr userDrawn="1"/>
          </p:nvSpPr>
          <p:spPr bwMode="gray">
            <a:xfrm>
              <a:off x="16492" y="34771"/>
              <a:ext cx="315913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5" name="자유형 14"/>
            <p:cNvSpPr>
              <a:spLocks/>
            </p:cNvSpPr>
            <p:nvPr userDrawn="1"/>
          </p:nvSpPr>
          <p:spPr bwMode="gray">
            <a:xfrm>
              <a:off x="969939" y="1030549"/>
              <a:ext cx="315912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3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6" name="자유형 15"/>
            <p:cNvSpPr>
              <a:spLocks/>
            </p:cNvSpPr>
            <p:nvPr userDrawn="1"/>
          </p:nvSpPr>
          <p:spPr bwMode="gray">
            <a:xfrm>
              <a:off x="360286" y="376562"/>
              <a:ext cx="609600" cy="653989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0" y="4929199"/>
            <a:ext cx="9144000" cy="1928803"/>
            <a:chOff x="0" y="4929198"/>
            <a:chExt cx="9144000" cy="1928803"/>
          </a:xfrm>
        </p:grpSpPr>
        <p:sp>
          <p:nvSpPr>
            <p:cNvPr id="8" name="자유형 7"/>
            <p:cNvSpPr>
              <a:spLocks/>
            </p:cNvSpPr>
            <p:nvPr userDrawn="1"/>
          </p:nvSpPr>
          <p:spPr bwMode="ltGray">
            <a:xfrm>
              <a:off x="0" y="4929198"/>
              <a:ext cx="9144000" cy="1928802"/>
            </a:xfrm>
            <a:custGeom>
              <a:avLst/>
              <a:gdLst/>
              <a:ahLst/>
              <a:cxnLst>
                <a:cxn ang="0">
                  <a:pos x="0" y="1076"/>
                </a:cxn>
                <a:cxn ang="0">
                  <a:pos x="3003" y="930"/>
                </a:cxn>
                <a:cxn ang="0">
                  <a:pos x="5760" y="0"/>
                </a:cxn>
                <a:cxn ang="0">
                  <a:pos x="5760" y="1635"/>
                </a:cxn>
                <a:cxn ang="0">
                  <a:pos x="0" y="1641"/>
                </a:cxn>
                <a:cxn ang="0">
                  <a:pos x="0" y="1076"/>
                </a:cxn>
              </a:cxnLst>
              <a:rect l="0" t="0" r="0" b="0"/>
              <a:pathLst>
                <a:path w="5760" h="1641">
                  <a:moveTo>
                    <a:pt x="0" y="1076"/>
                  </a:moveTo>
                  <a:cubicBezTo>
                    <a:pt x="926" y="1134"/>
                    <a:pt x="1689" y="1111"/>
                    <a:pt x="3003" y="930"/>
                  </a:cubicBezTo>
                  <a:cubicBezTo>
                    <a:pt x="4317" y="749"/>
                    <a:pt x="5462" y="152"/>
                    <a:pt x="5760" y="0"/>
                  </a:cubicBezTo>
                  <a:lnTo>
                    <a:pt x="5760" y="1635"/>
                  </a:lnTo>
                  <a:lnTo>
                    <a:pt x="0" y="1641"/>
                  </a:lnTo>
                  <a:lnTo>
                    <a:pt x="0" y="1076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ko-KR" altLang="en-US" dirty="0"/>
            </a:p>
          </p:txBody>
        </p:sp>
        <p:sp>
          <p:nvSpPr>
            <p:cNvPr id="9" name="자유형 8"/>
            <p:cNvSpPr>
              <a:spLocks/>
            </p:cNvSpPr>
            <p:nvPr userDrawn="1"/>
          </p:nvSpPr>
          <p:spPr bwMode="ltGray">
            <a:xfrm>
              <a:off x="0" y="5358120"/>
              <a:ext cx="9144000" cy="1499881"/>
            </a:xfrm>
            <a:custGeom>
              <a:avLst/>
              <a:gdLst/>
              <a:ahLst/>
              <a:cxnLst>
                <a:cxn ang="0">
                  <a:pos x="0" y="887"/>
                </a:cxn>
                <a:cxn ang="0">
                  <a:pos x="3540" y="690"/>
                </a:cxn>
                <a:cxn ang="0">
                  <a:pos x="5760" y="0"/>
                </a:cxn>
                <a:cxn ang="0">
                  <a:pos x="5760" y="1395"/>
                </a:cxn>
                <a:cxn ang="0">
                  <a:pos x="0" y="1395"/>
                </a:cxn>
                <a:cxn ang="0">
                  <a:pos x="0" y="887"/>
                </a:cxn>
              </a:cxnLst>
              <a:rect l="0" t="0" r="0" b="0"/>
              <a:pathLst>
                <a:path w="5760" h="1395">
                  <a:moveTo>
                    <a:pt x="0" y="887"/>
                  </a:moveTo>
                  <a:cubicBezTo>
                    <a:pt x="1417" y="958"/>
                    <a:pt x="2563" y="848"/>
                    <a:pt x="3540" y="690"/>
                  </a:cubicBezTo>
                  <a:cubicBezTo>
                    <a:pt x="4517" y="532"/>
                    <a:pt x="5521" y="104"/>
                    <a:pt x="5760" y="0"/>
                  </a:cubicBezTo>
                  <a:lnTo>
                    <a:pt x="5760" y="1395"/>
                  </a:lnTo>
                  <a:lnTo>
                    <a:pt x="0" y="1395"/>
                  </a:lnTo>
                  <a:lnTo>
                    <a:pt x="0" y="887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ko-KR" altLang="en-US" dirty="0"/>
            </a:p>
          </p:txBody>
        </p:sp>
      </p:grp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97830-EEE3-4AA8-898F-2BDDB18C6022}" type="datetimeFigureOut">
              <a:rPr lang="ko-KR" altLang="en-US" smtClean="0"/>
              <a:pPr/>
              <a:t>2019-12-12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928D-7392-471B-8373-0333160536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929454" y="428608"/>
            <a:ext cx="1757346" cy="5357851"/>
          </a:xfrm>
        </p:spPr>
        <p:txBody>
          <a:bodyPr vert="eaVert"/>
          <a:lstStyle>
            <a:lvl1pPr algn="l">
              <a:defRPr>
                <a:gradFill flip="none" rotWithShape="1">
                  <a:gsLst>
                    <a:gs pos="0">
                      <a:schemeClr val="tx2"/>
                    </a:gs>
                    <a:gs pos="26000">
                      <a:schemeClr val="tx2"/>
                    </a:gs>
                    <a:gs pos="41000">
                      <a:schemeClr val="tx2">
                        <a:shade val="90000"/>
                      </a:schemeClr>
                    </a:gs>
                    <a:gs pos="67000">
                      <a:schemeClr val="tx2">
                        <a:shade val="50000"/>
                      </a:schemeClr>
                    </a:gs>
                    <a:gs pos="95000">
                      <a:schemeClr val="tx2"/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28596" y="428608"/>
            <a:ext cx="6357982" cy="536893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0" y="4934365"/>
            <a:ext cx="9144000" cy="1928803"/>
            <a:chOff x="0" y="4929198"/>
            <a:chExt cx="9144000" cy="1928803"/>
          </a:xfrm>
        </p:grpSpPr>
        <p:sp>
          <p:nvSpPr>
            <p:cNvPr id="25" name="자유형 24"/>
            <p:cNvSpPr>
              <a:spLocks/>
            </p:cNvSpPr>
            <p:nvPr userDrawn="1"/>
          </p:nvSpPr>
          <p:spPr bwMode="ltGray">
            <a:xfrm>
              <a:off x="0" y="4929198"/>
              <a:ext cx="9144000" cy="1928802"/>
            </a:xfrm>
            <a:custGeom>
              <a:avLst/>
              <a:gdLst/>
              <a:ahLst/>
              <a:cxnLst>
                <a:cxn ang="0">
                  <a:pos x="0" y="1076"/>
                </a:cxn>
                <a:cxn ang="0">
                  <a:pos x="3003" y="930"/>
                </a:cxn>
                <a:cxn ang="0">
                  <a:pos x="5760" y="0"/>
                </a:cxn>
                <a:cxn ang="0">
                  <a:pos x="5760" y="1635"/>
                </a:cxn>
                <a:cxn ang="0">
                  <a:pos x="0" y="1641"/>
                </a:cxn>
                <a:cxn ang="0">
                  <a:pos x="0" y="1076"/>
                </a:cxn>
              </a:cxnLst>
              <a:rect l="0" t="0" r="0" b="0"/>
              <a:pathLst>
                <a:path w="5760" h="1641">
                  <a:moveTo>
                    <a:pt x="0" y="1076"/>
                  </a:moveTo>
                  <a:cubicBezTo>
                    <a:pt x="926" y="1134"/>
                    <a:pt x="1689" y="1111"/>
                    <a:pt x="3003" y="930"/>
                  </a:cubicBezTo>
                  <a:cubicBezTo>
                    <a:pt x="4317" y="749"/>
                    <a:pt x="5462" y="152"/>
                    <a:pt x="5760" y="0"/>
                  </a:cubicBezTo>
                  <a:lnTo>
                    <a:pt x="5760" y="1635"/>
                  </a:lnTo>
                  <a:lnTo>
                    <a:pt x="0" y="1641"/>
                  </a:lnTo>
                  <a:lnTo>
                    <a:pt x="0" y="1076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ko-KR" altLang="en-US" dirty="0"/>
            </a:p>
          </p:txBody>
        </p:sp>
        <p:sp>
          <p:nvSpPr>
            <p:cNvPr id="26" name="자유형 25"/>
            <p:cNvSpPr>
              <a:spLocks/>
            </p:cNvSpPr>
            <p:nvPr userDrawn="1"/>
          </p:nvSpPr>
          <p:spPr bwMode="ltGray">
            <a:xfrm>
              <a:off x="0" y="5358120"/>
              <a:ext cx="9144000" cy="1499881"/>
            </a:xfrm>
            <a:custGeom>
              <a:avLst/>
              <a:gdLst/>
              <a:ahLst/>
              <a:cxnLst>
                <a:cxn ang="0">
                  <a:pos x="0" y="887"/>
                </a:cxn>
                <a:cxn ang="0">
                  <a:pos x="3540" y="690"/>
                </a:cxn>
                <a:cxn ang="0">
                  <a:pos x="5760" y="0"/>
                </a:cxn>
                <a:cxn ang="0">
                  <a:pos x="5760" y="1395"/>
                </a:cxn>
                <a:cxn ang="0">
                  <a:pos x="0" y="1395"/>
                </a:cxn>
                <a:cxn ang="0">
                  <a:pos x="0" y="887"/>
                </a:cxn>
              </a:cxnLst>
              <a:rect l="0" t="0" r="0" b="0"/>
              <a:pathLst>
                <a:path w="5760" h="1395">
                  <a:moveTo>
                    <a:pt x="0" y="887"/>
                  </a:moveTo>
                  <a:cubicBezTo>
                    <a:pt x="1417" y="958"/>
                    <a:pt x="2563" y="848"/>
                    <a:pt x="3540" y="690"/>
                  </a:cubicBezTo>
                  <a:cubicBezTo>
                    <a:pt x="4517" y="532"/>
                    <a:pt x="5521" y="104"/>
                    <a:pt x="5760" y="0"/>
                  </a:cubicBezTo>
                  <a:lnTo>
                    <a:pt x="5760" y="1395"/>
                  </a:lnTo>
                  <a:lnTo>
                    <a:pt x="0" y="1395"/>
                  </a:lnTo>
                  <a:lnTo>
                    <a:pt x="0" y="887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ko-KR" altLang="en-US" dirty="0"/>
            </a:p>
          </p:txBody>
        </p:sp>
      </p:grp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600204"/>
            <a:ext cx="8258204" cy="4525963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97830-EEE3-4AA8-898F-2BDDB18C6022}" type="datetimeFigureOut">
              <a:rPr lang="ko-KR" altLang="en-US" smtClean="0"/>
              <a:pPr/>
              <a:t>2019-12-12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928D-7392-471B-8373-0333160536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42977" y="357166"/>
            <a:ext cx="7472386" cy="1000132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grpSp>
        <p:nvGrpSpPr>
          <p:cNvPr id="8" name="그룹 7"/>
          <p:cNvGrpSpPr/>
          <p:nvPr/>
        </p:nvGrpSpPr>
        <p:grpSpPr>
          <a:xfrm>
            <a:off x="71408" y="106212"/>
            <a:ext cx="1000131" cy="1036773"/>
            <a:chOff x="13317" y="34771"/>
            <a:chExt cx="1272534" cy="1310103"/>
          </a:xfrm>
        </p:grpSpPr>
        <p:sp>
          <p:nvSpPr>
            <p:cNvPr id="16" name="자유형 15"/>
            <p:cNvSpPr>
              <a:spLocks/>
            </p:cNvSpPr>
            <p:nvPr userDrawn="1"/>
          </p:nvSpPr>
          <p:spPr bwMode="gray">
            <a:xfrm>
              <a:off x="356217" y="34771"/>
              <a:ext cx="315913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7" name="자유형 16"/>
            <p:cNvSpPr>
              <a:spLocks/>
            </p:cNvSpPr>
            <p:nvPr userDrawn="1"/>
          </p:nvSpPr>
          <p:spPr bwMode="gray">
            <a:xfrm>
              <a:off x="13317" y="726921"/>
              <a:ext cx="314325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8" name="자유형 17"/>
            <p:cNvSpPr>
              <a:spLocks/>
            </p:cNvSpPr>
            <p:nvPr userDrawn="1"/>
          </p:nvSpPr>
          <p:spPr bwMode="gray">
            <a:xfrm>
              <a:off x="16492" y="34771"/>
              <a:ext cx="315913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9" name="자유형 18"/>
            <p:cNvSpPr>
              <a:spLocks/>
            </p:cNvSpPr>
            <p:nvPr userDrawn="1"/>
          </p:nvSpPr>
          <p:spPr bwMode="gray">
            <a:xfrm>
              <a:off x="969939" y="1030549"/>
              <a:ext cx="315912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3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20" name="자유형 19"/>
            <p:cNvSpPr>
              <a:spLocks/>
            </p:cNvSpPr>
            <p:nvPr userDrawn="1"/>
          </p:nvSpPr>
          <p:spPr bwMode="gray">
            <a:xfrm>
              <a:off x="360286" y="376562"/>
              <a:ext cx="609600" cy="653989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0" y="4929199"/>
            <a:ext cx="9144000" cy="1928803"/>
            <a:chOff x="0" y="4929198"/>
            <a:chExt cx="9144000" cy="1928803"/>
          </a:xfrm>
        </p:grpSpPr>
        <p:sp>
          <p:nvSpPr>
            <p:cNvPr id="21" name="자유형 20"/>
            <p:cNvSpPr>
              <a:spLocks/>
            </p:cNvSpPr>
            <p:nvPr userDrawn="1"/>
          </p:nvSpPr>
          <p:spPr bwMode="ltGray">
            <a:xfrm>
              <a:off x="0" y="4929198"/>
              <a:ext cx="9144000" cy="1928802"/>
            </a:xfrm>
            <a:custGeom>
              <a:avLst/>
              <a:gdLst/>
              <a:ahLst/>
              <a:cxnLst>
                <a:cxn ang="0">
                  <a:pos x="0" y="1076"/>
                </a:cxn>
                <a:cxn ang="0">
                  <a:pos x="3003" y="930"/>
                </a:cxn>
                <a:cxn ang="0">
                  <a:pos x="5760" y="0"/>
                </a:cxn>
                <a:cxn ang="0">
                  <a:pos x="5760" y="1635"/>
                </a:cxn>
                <a:cxn ang="0">
                  <a:pos x="0" y="1641"/>
                </a:cxn>
                <a:cxn ang="0">
                  <a:pos x="0" y="1076"/>
                </a:cxn>
              </a:cxnLst>
              <a:rect l="0" t="0" r="0" b="0"/>
              <a:pathLst>
                <a:path w="5760" h="1641">
                  <a:moveTo>
                    <a:pt x="0" y="1076"/>
                  </a:moveTo>
                  <a:cubicBezTo>
                    <a:pt x="926" y="1134"/>
                    <a:pt x="1689" y="1111"/>
                    <a:pt x="3003" y="930"/>
                  </a:cubicBezTo>
                  <a:cubicBezTo>
                    <a:pt x="4317" y="749"/>
                    <a:pt x="5462" y="152"/>
                    <a:pt x="5760" y="0"/>
                  </a:cubicBezTo>
                  <a:lnTo>
                    <a:pt x="5760" y="1635"/>
                  </a:lnTo>
                  <a:lnTo>
                    <a:pt x="0" y="1641"/>
                  </a:lnTo>
                  <a:lnTo>
                    <a:pt x="0" y="1076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ko-KR" altLang="en-US" dirty="0"/>
            </a:p>
          </p:txBody>
        </p:sp>
        <p:sp>
          <p:nvSpPr>
            <p:cNvPr id="22" name="자유형 21"/>
            <p:cNvSpPr>
              <a:spLocks/>
            </p:cNvSpPr>
            <p:nvPr userDrawn="1"/>
          </p:nvSpPr>
          <p:spPr bwMode="ltGray">
            <a:xfrm>
              <a:off x="0" y="5358120"/>
              <a:ext cx="9144000" cy="1499881"/>
            </a:xfrm>
            <a:custGeom>
              <a:avLst/>
              <a:gdLst/>
              <a:ahLst/>
              <a:cxnLst>
                <a:cxn ang="0">
                  <a:pos x="0" y="887"/>
                </a:cxn>
                <a:cxn ang="0">
                  <a:pos x="3540" y="690"/>
                </a:cxn>
                <a:cxn ang="0">
                  <a:pos x="5760" y="0"/>
                </a:cxn>
                <a:cxn ang="0">
                  <a:pos x="5760" y="1395"/>
                </a:cxn>
                <a:cxn ang="0">
                  <a:pos x="0" y="1395"/>
                </a:cxn>
                <a:cxn ang="0">
                  <a:pos x="0" y="887"/>
                </a:cxn>
              </a:cxnLst>
              <a:rect l="0" t="0" r="0" b="0"/>
              <a:pathLst>
                <a:path w="5760" h="1395">
                  <a:moveTo>
                    <a:pt x="0" y="887"/>
                  </a:moveTo>
                  <a:cubicBezTo>
                    <a:pt x="1417" y="958"/>
                    <a:pt x="2563" y="848"/>
                    <a:pt x="3540" y="690"/>
                  </a:cubicBezTo>
                  <a:cubicBezTo>
                    <a:pt x="4517" y="532"/>
                    <a:pt x="5521" y="104"/>
                    <a:pt x="5760" y="0"/>
                  </a:cubicBezTo>
                  <a:lnTo>
                    <a:pt x="5760" y="1395"/>
                  </a:lnTo>
                  <a:lnTo>
                    <a:pt x="0" y="1395"/>
                  </a:lnTo>
                  <a:lnTo>
                    <a:pt x="0" y="887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ko-KR" altLang="en-US" dirty="0"/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4415" y="1857366"/>
            <a:ext cx="690717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97830-EEE3-4AA8-898F-2BDDB18C6022}" type="datetimeFigureOut">
              <a:rPr lang="ko-KR" altLang="en-US" smtClean="0"/>
              <a:pPr/>
              <a:t>2019-12-12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928D-7392-471B-8373-0333160536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214414" y="3286126"/>
            <a:ext cx="6915144" cy="1500187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None/>
              <a:defRPr sz="1600">
                <a:solidFill>
                  <a:schemeClr val="tx1"/>
                </a:solidFill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grpSp>
        <p:nvGrpSpPr>
          <p:cNvPr id="8" name="그룹 7"/>
          <p:cNvGrpSpPr/>
          <p:nvPr/>
        </p:nvGrpSpPr>
        <p:grpSpPr>
          <a:xfrm>
            <a:off x="142846" y="1857366"/>
            <a:ext cx="1000131" cy="1036773"/>
            <a:chOff x="13317" y="34771"/>
            <a:chExt cx="1272534" cy="1310103"/>
          </a:xfrm>
        </p:grpSpPr>
        <p:sp>
          <p:nvSpPr>
            <p:cNvPr id="26" name="자유형 25"/>
            <p:cNvSpPr>
              <a:spLocks/>
            </p:cNvSpPr>
            <p:nvPr userDrawn="1"/>
          </p:nvSpPr>
          <p:spPr bwMode="gray">
            <a:xfrm>
              <a:off x="356217" y="34771"/>
              <a:ext cx="315913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27" name="자유형 26"/>
            <p:cNvSpPr>
              <a:spLocks/>
            </p:cNvSpPr>
            <p:nvPr userDrawn="1"/>
          </p:nvSpPr>
          <p:spPr bwMode="gray">
            <a:xfrm>
              <a:off x="13317" y="726921"/>
              <a:ext cx="314325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28" name="자유형 27"/>
            <p:cNvSpPr>
              <a:spLocks/>
            </p:cNvSpPr>
            <p:nvPr userDrawn="1"/>
          </p:nvSpPr>
          <p:spPr bwMode="gray">
            <a:xfrm>
              <a:off x="16492" y="34771"/>
              <a:ext cx="315913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29" name="자유형 28"/>
            <p:cNvSpPr>
              <a:spLocks/>
            </p:cNvSpPr>
            <p:nvPr userDrawn="1"/>
          </p:nvSpPr>
          <p:spPr bwMode="gray">
            <a:xfrm>
              <a:off x="969939" y="1030549"/>
              <a:ext cx="315912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3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30" name="자유형 29"/>
            <p:cNvSpPr>
              <a:spLocks/>
            </p:cNvSpPr>
            <p:nvPr userDrawn="1"/>
          </p:nvSpPr>
          <p:spPr bwMode="gray">
            <a:xfrm>
              <a:off x="360286" y="376562"/>
              <a:ext cx="609600" cy="653989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71408" y="87924"/>
            <a:ext cx="1000131" cy="1036773"/>
            <a:chOff x="13317" y="34771"/>
            <a:chExt cx="1272534" cy="1310103"/>
          </a:xfrm>
        </p:grpSpPr>
        <p:sp>
          <p:nvSpPr>
            <p:cNvPr id="14" name="자유형 13"/>
            <p:cNvSpPr>
              <a:spLocks/>
            </p:cNvSpPr>
            <p:nvPr userDrawn="1"/>
          </p:nvSpPr>
          <p:spPr bwMode="gray">
            <a:xfrm>
              <a:off x="356217" y="34771"/>
              <a:ext cx="315913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5" name="자유형 14"/>
            <p:cNvSpPr>
              <a:spLocks/>
            </p:cNvSpPr>
            <p:nvPr userDrawn="1"/>
          </p:nvSpPr>
          <p:spPr bwMode="gray">
            <a:xfrm>
              <a:off x="13317" y="726921"/>
              <a:ext cx="314325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6" name="자유형 15"/>
            <p:cNvSpPr>
              <a:spLocks/>
            </p:cNvSpPr>
            <p:nvPr userDrawn="1"/>
          </p:nvSpPr>
          <p:spPr bwMode="gray">
            <a:xfrm>
              <a:off x="16492" y="34771"/>
              <a:ext cx="315913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7" name="자유형 16"/>
            <p:cNvSpPr>
              <a:spLocks/>
            </p:cNvSpPr>
            <p:nvPr userDrawn="1"/>
          </p:nvSpPr>
          <p:spPr bwMode="gray">
            <a:xfrm>
              <a:off x="969939" y="1030549"/>
              <a:ext cx="315912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3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8" name="자유형 17"/>
            <p:cNvSpPr>
              <a:spLocks/>
            </p:cNvSpPr>
            <p:nvPr userDrawn="1"/>
          </p:nvSpPr>
          <p:spPr bwMode="gray">
            <a:xfrm>
              <a:off x="360286" y="376562"/>
              <a:ext cx="609600" cy="653989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0" y="4934365"/>
            <a:ext cx="9144000" cy="1928803"/>
            <a:chOff x="0" y="4929198"/>
            <a:chExt cx="9144000" cy="1928803"/>
          </a:xfrm>
        </p:grpSpPr>
        <p:sp>
          <p:nvSpPr>
            <p:cNvPr id="11" name="자유형 10"/>
            <p:cNvSpPr>
              <a:spLocks/>
            </p:cNvSpPr>
            <p:nvPr userDrawn="1"/>
          </p:nvSpPr>
          <p:spPr bwMode="ltGray">
            <a:xfrm>
              <a:off x="0" y="4929198"/>
              <a:ext cx="9144000" cy="1928802"/>
            </a:xfrm>
            <a:custGeom>
              <a:avLst/>
              <a:gdLst/>
              <a:ahLst/>
              <a:cxnLst>
                <a:cxn ang="0">
                  <a:pos x="0" y="1076"/>
                </a:cxn>
                <a:cxn ang="0">
                  <a:pos x="3003" y="930"/>
                </a:cxn>
                <a:cxn ang="0">
                  <a:pos x="5760" y="0"/>
                </a:cxn>
                <a:cxn ang="0">
                  <a:pos x="5760" y="1635"/>
                </a:cxn>
                <a:cxn ang="0">
                  <a:pos x="0" y="1641"/>
                </a:cxn>
                <a:cxn ang="0">
                  <a:pos x="0" y="1076"/>
                </a:cxn>
              </a:cxnLst>
              <a:rect l="0" t="0" r="0" b="0"/>
              <a:pathLst>
                <a:path w="5760" h="1641">
                  <a:moveTo>
                    <a:pt x="0" y="1076"/>
                  </a:moveTo>
                  <a:cubicBezTo>
                    <a:pt x="926" y="1134"/>
                    <a:pt x="1689" y="1111"/>
                    <a:pt x="3003" y="930"/>
                  </a:cubicBezTo>
                  <a:cubicBezTo>
                    <a:pt x="4317" y="749"/>
                    <a:pt x="5462" y="152"/>
                    <a:pt x="5760" y="0"/>
                  </a:cubicBezTo>
                  <a:lnTo>
                    <a:pt x="5760" y="1635"/>
                  </a:lnTo>
                  <a:lnTo>
                    <a:pt x="0" y="1641"/>
                  </a:lnTo>
                  <a:lnTo>
                    <a:pt x="0" y="1076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ko-KR" altLang="en-US" dirty="0"/>
            </a:p>
          </p:txBody>
        </p:sp>
        <p:sp>
          <p:nvSpPr>
            <p:cNvPr id="12" name="자유형 11"/>
            <p:cNvSpPr>
              <a:spLocks/>
            </p:cNvSpPr>
            <p:nvPr userDrawn="1"/>
          </p:nvSpPr>
          <p:spPr bwMode="ltGray">
            <a:xfrm>
              <a:off x="0" y="5358120"/>
              <a:ext cx="9144000" cy="1499881"/>
            </a:xfrm>
            <a:custGeom>
              <a:avLst/>
              <a:gdLst/>
              <a:ahLst/>
              <a:cxnLst>
                <a:cxn ang="0">
                  <a:pos x="0" y="887"/>
                </a:cxn>
                <a:cxn ang="0">
                  <a:pos x="3540" y="690"/>
                </a:cxn>
                <a:cxn ang="0">
                  <a:pos x="5760" y="0"/>
                </a:cxn>
                <a:cxn ang="0">
                  <a:pos x="5760" y="1395"/>
                </a:cxn>
                <a:cxn ang="0">
                  <a:pos x="0" y="1395"/>
                </a:cxn>
                <a:cxn ang="0">
                  <a:pos x="0" y="887"/>
                </a:cxn>
              </a:cxnLst>
              <a:rect l="0" t="0" r="0" b="0"/>
              <a:pathLst>
                <a:path w="5760" h="1395">
                  <a:moveTo>
                    <a:pt x="0" y="887"/>
                  </a:moveTo>
                  <a:cubicBezTo>
                    <a:pt x="1417" y="958"/>
                    <a:pt x="2563" y="848"/>
                    <a:pt x="3540" y="690"/>
                  </a:cubicBezTo>
                  <a:cubicBezTo>
                    <a:pt x="4517" y="532"/>
                    <a:pt x="5521" y="104"/>
                    <a:pt x="5760" y="0"/>
                  </a:cubicBezTo>
                  <a:lnTo>
                    <a:pt x="5760" y="1395"/>
                  </a:lnTo>
                  <a:lnTo>
                    <a:pt x="0" y="1395"/>
                  </a:lnTo>
                  <a:lnTo>
                    <a:pt x="0" y="887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ko-KR" altLang="en-US" dirty="0"/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97830-EEE3-4AA8-898F-2BDDB18C6022}" type="datetimeFigureOut">
              <a:rPr lang="ko-KR" altLang="en-US" smtClean="0"/>
              <a:pPr/>
              <a:t>2019-12-12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928D-7392-471B-8373-0333160536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solidFill>
            <a:schemeClr val="accent1"/>
          </a:solidFill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solidFill>
            <a:schemeClr val="accent4"/>
          </a:solidFill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97830-EEE3-4AA8-898F-2BDDB18C6022}" type="datetimeFigureOut">
              <a:rPr lang="ko-KR" altLang="en-US" smtClean="0"/>
              <a:pPr/>
              <a:t>2019-12-12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928D-7392-471B-8373-0333160536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grpSp>
        <p:nvGrpSpPr>
          <p:cNvPr id="10" name="그룹 9"/>
          <p:cNvGrpSpPr/>
          <p:nvPr/>
        </p:nvGrpSpPr>
        <p:grpSpPr>
          <a:xfrm>
            <a:off x="71408" y="71414"/>
            <a:ext cx="1000131" cy="1036774"/>
            <a:chOff x="13317" y="34771"/>
            <a:chExt cx="1272535" cy="1310104"/>
          </a:xfrm>
        </p:grpSpPr>
        <p:sp>
          <p:nvSpPr>
            <p:cNvPr id="20" name="자유형 19"/>
            <p:cNvSpPr>
              <a:spLocks/>
            </p:cNvSpPr>
            <p:nvPr userDrawn="1"/>
          </p:nvSpPr>
          <p:spPr bwMode="gray">
            <a:xfrm>
              <a:off x="356217" y="34771"/>
              <a:ext cx="315913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21" name="자유형 20"/>
            <p:cNvSpPr>
              <a:spLocks/>
            </p:cNvSpPr>
            <p:nvPr userDrawn="1"/>
          </p:nvSpPr>
          <p:spPr bwMode="gray">
            <a:xfrm>
              <a:off x="13317" y="726921"/>
              <a:ext cx="314325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22" name="자유형 21"/>
            <p:cNvSpPr>
              <a:spLocks/>
            </p:cNvSpPr>
            <p:nvPr userDrawn="1"/>
          </p:nvSpPr>
          <p:spPr bwMode="gray">
            <a:xfrm>
              <a:off x="16492" y="34771"/>
              <a:ext cx="315913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23" name="자유형 22"/>
            <p:cNvSpPr>
              <a:spLocks/>
            </p:cNvSpPr>
            <p:nvPr userDrawn="1"/>
          </p:nvSpPr>
          <p:spPr bwMode="gray">
            <a:xfrm>
              <a:off x="969940" y="1030550"/>
              <a:ext cx="315912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24" name="자유형 23"/>
            <p:cNvSpPr>
              <a:spLocks/>
            </p:cNvSpPr>
            <p:nvPr userDrawn="1"/>
          </p:nvSpPr>
          <p:spPr bwMode="gray">
            <a:xfrm>
              <a:off x="360286" y="376562"/>
              <a:ext cx="609600" cy="653989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4929199"/>
            <a:ext cx="9144000" cy="1928803"/>
            <a:chOff x="0" y="4929198"/>
            <a:chExt cx="9144000" cy="1928803"/>
          </a:xfrm>
        </p:grpSpPr>
        <p:sp>
          <p:nvSpPr>
            <p:cNvPr id="16" name="자유형 15"/>
            <p:cNvSpPr>
              <a:spLocks/>
            </p:cNvSpPr>
            <p:nvPr userDrawn="1"/>
          </p:nvSpPr>
          <p:spPr bwMode="ltGray">
            <a:xfrm>
              <a:off x="0" y="4929198"/>
              <a:ext cx="9144000" cy="1928802"/>
            </a:xfrm>
            <a:custGeom>
              <a:avLst/>
              <a:gdLst/>
              <a:ahLst/>
              <a:cxnLst>
                <a:cxn ang="0">
                  <a:pos x="0" y="1076"/>
                </a:cxn>
                <a:cxn ang="0">
                  <a:pos x="3003" y="930"/>
                </a:cxn>
                <a:cxn ang="0">
                  <a:pos x="5760" y="0"/>
                </a:cxn>
                <a:cxn ang="0">
                  <a:pos x="5760" y="1635"/>
                </a:cxn>
                <a:cxn ang="0">
                  <a:pos x="0" y="1641"/>
                </a:cxn>
                <a:cxn ang="0">
                  <a:pos x="0" y="1076"/>
                </a:cxn>
              </a:cxnLst>
              <a:rect l="0" t="0" r="0" b="0"/>
              <a:pathLst>
                <a:path w="5760" h="1641">
                  <a:moveTo>
                    <a:pt x="0" y="1076"/>
                  </a:moveTo>
                  <a:cubicBezTo>
                    <a:pt x="926" y="1134"/>
                    <a:pt x="1689" y="1111"/>
                    <a:pt x="3003" y="930"/>
                  </a:cubicBezTo>
                  <a:cubicBezTo>
                    <a:pt x="4317" y="749"/>
                    <a:pt x="5462" y="152"/>
                    <a:pt x="5760" y="0"/>
                  </a:cubicBezTo>
                  <a:lnTo>
                    <a:pt x="5760" y="1635"/>
                  </a:lnTo>
                  <a:lnTo>
                    <a:pt x="0" y="1641"/>
                  </a:lnTo>
                  <a:lnTo>
                    <a:pt x="0" y="1076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ko-KR" altLang="en-US" dirty="0"/>
            </a:p>
          </p:txBody>
        </p:sp>
        <p:sp>
          <p:nvSpPr>
            <p:cNvPr id="17" name="자유형 16"/>
            <p:cNvSpPr>
              <a:spLocks/>
            </p:cNvSpPr>
            <p:nvPr userDrawn="1"/>
          </p:nvSpPr>
          <p:spPr bwMode="ltGray">
            <a:xfrm>
              <a:off x="0" y="5358120"/>
              <a:ext cx="9144000" cy="1499881"/>
            </a:xfrm>
            <a:custGeom>
              <a:avLst/>
              <a:gdLst/>
              <a:ahLst/>
              <a:cxnLst>
                <a:cxn ang="0">
                  <a:pos x="0" y="887"/>
                </a:cxn>
                <a:cxn ang="0">
                  <a:pos x="3540" y="690"/>
                </a:cxn>
                <a:cxn ang="0">
                  <a:pos x="5760" y="0"/>
                </a:cxn>
                <a:cxn ang="0">
                  <a:pos x="5760" y="1395"/>
                </a:cxn>
                <a:cxn ang="0">
                  <a:pos x="0" y="1395"/>
                </a:cxn>
                <a:cxn ang="0">
                  <a:pos x="0" y="887"/>
                </a:cxn>
              </a:cxnLst>
              <a:rect l="0" t="0" r="0" b="0"/>
              <a:pathLst>
                <a:path w="5760" h="1395">
                  <a:moveTo>
                    <a:pt x="0" y="887"/>
                  </a:moveTo>
                  <a:cubicBezTo>
                    <a:pt x="1417" y="958"/>
                    <a:pt x="2563" y="848"/>
                    <a:pt x="3540" y="690"/>
                  </a:cubicBezTo>
                  <a:cubicBezTo>
                    <a:pt x="4517" y="532"/>
                    <a:pt x="5521" y="104"/>
                    <a:pt x="5760" y="0"/>
                  </a:cubicBezTo>
                  <a:lnTo>
                    <a:pt x="5760" y="1395"/>
                  </a:lnTo>
                  <a:lnTo>
                    <a:pt x="0" y="1395"/>
                  </a:lnTo>
                  <a:lnTo>
                    <a:pt x="0" y="887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ko-KR" altLang="en-US" dirty="0"/>
            </a:p>
          </p:txBody>
        </p: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n>
                  <a:noFill/>
                  <a:prstDash val="solid"/>
                </a:ln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97830-EEE3-4AA8-898F-2BDDB18C6022}" type="datetimeFigureOut">
              <a:rPr lang="ko-KR" altLang="en-US" smtClean="0"/>
              <a:pPr/>
              <a:t>2019-12-12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928D-7392-471B-8373-0333160536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grpSp>
        <p:nvGrpSpPr>
          <p:cNvPr id="7" name="그룹 6"/>
          <p:cNvGrpSpPr/>
          <p:nvPr/>
        </p:nvGrpSpPr>
        <p:grpSpPr>
          <a:xfrm>
            <a:off x="71408" y="106213"/>
            <a:ext cx="1000131" cy="1036773"/>
            <a:chOff x="13317" y="34771"/>
            <a:chExt cx="1272534" cy="1310103"/>
          </a:xfrm>
        </p:grpSpPr>
        <p:sp>
          <p:nvSpPr>
            <p:cNvPr id="19" name="자유형 18"/>
            <p:cNvSpPr>
              <a:spLocks/>
            </p:cNvSpPr>
            <p:nvPr userDrawn="1"/>
          </p:nvSpPr>
          <p:spPr bwMode="gray">
            <a:xfrm>
              <a:off x="356217" y="34771"/>
              <a:ext cx="315913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20" name="자유형 19"/>
            <p:cNvSpPr>
              <a:spLocks/>
            </p:cNvSpPr>
            <p:nvPr userDrawn="1"/>
          </p:nvSpPr>
          <p:spPr bwMode="gray">
            <a:xfrm>
              <a:off x="13317" y="726921"/>
              <a:ext cx="314325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21" name="자유형 20"/>
            <p:cNvSpPr>
              <a:spLocks/>
            </p:cNvSpPr>
            <p:nvPr userDrawn="1"/>
          </p:nvSpPr>
          <p:spPr bwMode="gray">
            <a:xfrm>
              <a:off x="16492" y="34771"/>
              <a:ext cx="315913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22" name="자유형 21"/>
            <p:cNvSpPr>
              <a:spLocks/>
            </p:cNvSpPr>
            <p:nvPr userDrawn="1"/>
          </p:nvSpPr>
          <p:spPr bwMode="gray">
            <a:xfrm>
              <a:off x="969939" y="1030549"/>
              <a:ext cx="315912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3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23" name="자유형 22"/>
            <p:cNvSpPr>
              <a:spLocks/>
            </p:cNvSpPr>
            <p:nvPr userDrawn="1"/>
          </p:nvSpPr>
          <p:spPr bwMode="gray">
            <a:xfrm>
              <a:off x="360286" y="376562"/>
              <a:ext cx="609600" cy="653989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0" y="4929199"/>
            <a:ext cx="9144000" cy="1928803"/>
            <a:chOff x="0" y="4929198"/>
            <a:chExt cx="9144000" cy="1928803"/>
          </a:xfrm>
        </p:grpSpPr>
        <p:sp>
          <p:nvSpPr>
            <p:cNvPr id="12" name="자유형 11"/>
            <p:cNvSpPr>
              <a:spLocks/>
            </p:cNvSpPr>
            <p:nvPr userDrawn="1"/>
          </p:nvSpPr>
          <p:spPr bwMode="ltGray">
            <a:xfrm>
              <a:off x="0" y="4929198"/>
              <a:ext cx="9144000" cy="1928802"/>
            </a:xfrm>
            <a:custGeom>
              <a:avLst/>
              <a:gdLst/>
              <a:ahLst/>
              <a:cxnLst>
                <a:cxn ang="0">
                  <a:pos x="0" y="1076"/>
                </a:cxn>
                <a:cxn ang="0">
                  <a:pos x="3003" y="930"/>
                </a:cxn>
                <a:cxn ang="0">
                  <a:pos x="5760" y="0"/>
                </a:cxn>
                <a:cxn ang="0">
                  <a:pos x="5760" y="1635"/>
                </a:cxn>
                <a:cxn ang="0">
                  <a:pos x="0" y="1641"/>
                </a:cxn>
                <a:cxn ang="0">
                  <a:pos x="0" y="1076"/>
                </a:cxn>
              </a:cxnLst>
              <a:rect l="0" t="0" r="0" b="0"/>
              <a:pathLst>
                <a:path w="5760" h="1641">
                  <a:moveTo>
                    <a:pt x="0" y="1076"/>
                  </a:moveTo>
                  <a:cubicBezTo>
                    <a:pt x="926" y="1134"/>
                    <a:pt x="1689" y="1111"/>
                    <a:pt x="3003" y="930"/>
                  </a:cubicBezTo>
                  <a:cubicBezTo>
                    <a:pt x="4317" y="749"/>
                    <a:pt x="5462" y="152"/>
                    <a:pt x="5760" y="0"/>
                  </a:cubicBezTo>
                  <a:lnTo>
                    <a:pt x="5760" y="1635"/>
                  </a:lnTo>
                  <a:lnTo>
                    <a:pt x="0" y="1641"/>
                  </a:lnTo>
                  <a:lnTo>
                    <a:pt x="0" y="1076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ko-KR" altLang="en-US" dirty="0"/>
            </a:p>
          </p:txBody>
        </p:sp>
        <p:sp>
          <p:nvSpPr>
            <p:cNvPr id="13" name="자유형 12"/>
            <p:cNvSpPr>
              <a:spLocks/>
            </p:cNvSpPr>
            <p:nvPr userDrawn="1"/>
          </p:nvSpPr>
          <p:spPr bwMode="ltGray">
            <a:xfrm>
              <a:off x="0" y="5358120"/>
              <a:ext cx="9144000" cy="1499881"/>
            </a:xfrm>
            <a:custGeom>
              <a:avLst/>
              <a:gdLst/>
              <a:ahLst/>
              <a:cxnLst>
                <a:cxn ang="0">
                  <a:pos x="0" y="887"/>
                </a:cxn>
                <a:cxn ang="0">
                  <a:pos x="3540" y="690"/>
                </a:cxn>
                <a:cxn ang="0">
                  <a:pos x="5760" y="0"/>
                </a:cxn>
                <a:cxn ang="0">
                  <a:pos x="5760" y="1395"/>
                </a:cxn>
                <a:cxn ang="0">
                  <a:pos x="0" y="1395"/>
                </a:cxn>
                <a:cxn ang="0">
                  <a:pos x="0" y="887"/>
                </a:cxn>
              </a:cxnLst>
              <a:rect l="0" t="0" r="0" b="0"/>
              <a:pathLst>
                <a:path w="5760" h="1395">
                  <a:moveTo>
                    <a:pt x="0" y="887"/>
                  </a:moveTo>
                  <a:cubicBezTo>
                    <a:pt x="1417" y="958"/>
                    <a:pt x="2563" y="848"/>
                    <a:pt x="3540" y="690"/>
                  </a:cubicBezTo>
                  <a:cubicBezTo>
                    <a:pt x="4517" y="532"/>
                    <a:pt x="5521" y="104"/>
                    <a:pt x="5760" y="0"/>
                  </a:cubicBezTo>
                  <a:lnTo>
                    <a:pt x="5760" y="1395"/>
                  </a:lnTo>
                  <a:lnTo>
                    <a:pt x="0" y="1395"/>
                  </a:lnTo>
                  <a:lnTo>
                    <a:pt x="0" y="887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ko-KR" altLang="en-US" dirty="0"/>
            </a:p>
          </p:txBody>
        </p:sp>
      </p:grp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97830-EEE3-4AA8-898F-2BDDB18C6022}" type="datetimeFigureOut">
              <a:rPr lang="ko-KR" altLang="en-US" smtClean="0"/>
              <a:pPr/>
              <a:t>2019-12-12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928D-7392-471B-8373-0333160536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grpSp>
        <p:nvGrpSpPr>
          <p:cNvPr id="6" name="그룹 5"/>
          <p:cNvGrpSpPr/>
          <p:nvPr/>
        </p:nvGrpSpPr>
        <p:grpSpPr>
          <a:xfrm>
            <a:off x="71408" y="87924"/>
            <a:ext cx="1000131" cy="1036773"/>
            <a:chOff x="13317" y="34771"/>
            <a:chExt cx="1272534" cy="1310103"/>
          </a:xfrm>
        </p:grpSpPr>
        <p:sp>
          <p:nvSpPr>
            <p:cNvPr id="15" name="자유형 14"/>
            <p:cNvSpPr>
              <a:spLocks/>
            </p:cNvSpPr>
            <p:nvPr userDrawn="1"/>
          </p:nvSpPr>
          <p:spPr bwMode="gray">
            <a:xfrm>
              <a:off x="356217" y="34771"/>
              <a:ext cx="315913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6" name="자유형 15"/>
            <p:cNvSpPr>
              <a:spLocks/>
            </p:cNvSpPr>
            <p:nvPr userDrawn="1"/>
          </p:nvSpPr>
          <p:spPr bwMode="gray">
            <a:xfrm>
              <a:off x="13317" y="726921"/>
              <a:ext cx="314325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7" name="자유형 16"/>
            <p:cNvSpPr>
              <a:spLocks/>
            </p:cNvSpPr>
            <p:nvPr userDrawn="1"/>
          </p:nvSpPr>
          <p:spPr bwMode="gray">
            <a:xfrm>
              <a:off x="16492" y="34771"/>
              <a:ext cx="315913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8" name="자유형 17"/>
            <p:cNvSpPr>
              <a:spLocks/>
            </p:cNvSpPr>
            <p:nvPr userDrawn="1"/>
          </p:nvSpPr>
          <p:spPr bwMode="gray">
            <a:xfrm>
              <a:off x="969939" y="1030549"/>
              <a:ext cx="315912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3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9" name="자유형 18"/>
            <p:cNvSpPr>
              <a:spLocks/>
            </p:cNvSpPr>
            <p:nvPr userDrawn="1"/>
          </p:nvSpPr>
          <p:spPr bwMode="gray">
            <a:xfrm>
              <a:off x="360286" y="376562"/>
              <a:ext cx="609600" cy="653989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06401" y="384598"/>
            <a:ext cx="7500990" cy="48177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anchor="b"/>
          <a:lstStyle>
            <a:lvl1pPr algn="l">
              <a:defRPr sz="2400" b="1">
                <a:ln>
                  <a:noFill/>
                  <a:prstDash val="solid"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7662" y="1089026"/>
            <a:ext cx="4686304" cy="50546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71580" y="1089027"/>
            <a:ext cx="2686038" cy="505461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97830-EEE3-4AA8-898F-2BDDB18C6022}" type="datetimeFigureOut">
              <a:rPr lang="ko-KR" altLang="en-US" smtClean="0"/>
              <a:pPr/>
              <a:t>2019-12-12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928D-7392-471B-8373-0333160536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11" name="자유형 10"/>
          <p:cNvSpPr>
            <a:spLocks/>
          </p:cNvSpPr>
          <p:nvPr/>
        </p:nvSpPr>
        <p:spPr bwMode="gray">
          <a:xfrm>
            <a:off x="340906" y="106212"/>
            <a:ext cx="248288" cy="248747"/>
          </a:xfrm>
          <a:custGeom>
            <a:avLst/>
            <a:gdLst/>
            <a:ahLst/>
            <a:cxnLst>
              <a:cxn ang="0">
                <a:pos x="94" y="723"/>
              </a:cxn>
              <a:cxn ang="0">
                <a:pos x="655" y="725"/>
              </a:cxn>
              <a:cxn ang="0">
                <a:pos x="727" y="657"/>
              </a:cxn>
              <a:cxn ang="0">
                <a:pos x="725" y="77"/>
              </a:cxn>
              <a:cxn ang="0">
                <a:pos x="659" y="5"/>
              </a:cxn>
              <a:cxn ang="0">
                <a:pos x="97" y="5"/>
              </a:cxn>
              <a:cxn ang="0">
                <a:pos x="14" y="76"/>
              </a:cxn>
              <a:cxn ang="0">
                <a:pos x="13" y="654"/>
              </a:cxn>
              <a:cxn ang="0">
                <a:pos x="94" y="723"/>
              </a:cxn>
            </a:cxnLst>
            <a:rect l="0" t="0" r="0" b="0"/>
            <a:pathLst>
              <a:path w="727" h="725">
                <a:moveTo>
                  <a:pt x="94" y="723"/>
                </a:moveTo>
                <a:cubicBezTo>
                  <a:pt x="94" y="723"/>
                  <a:pt x="375" y="725"/>
                  <a:pt x="655" y="725"/>
                </a:cubicBezTo>
                <a:cubicBezTo>
                  <a:pt x="716" y="716"/>
                  <a:pt x="727" y="657"/>
                  <a:pt x="727" y="657"/>
                </a:cubicBezTo>
                <a:cubicBezTo>
                  <a:pt x="727" y="657"/>
                  <a:pt x="726" y="367"/>
                  <a:pt x="725" y="77"/>
                </a:cubicBezTo>
                <a:cubicBezTo>
                  <a:pt x="722" y="9"/>
                  <a:pt x="659" y="5"/>
                  <a:pt x="659" y="5"/>
                </a:cubicBezTo>
                <a:cubicBezTo>
                  <a:pt x="659" y="5"/>
                  <a:pt x="378" y="5"/>
                  <a:pt x="97" y="5"/>
                </a:cubicBezTo>
                <a:cubicBezTo>
                  <a:pt x="14" y="0"/>
                  <a:pt x="14" y="76"/>
                  <a:pt x="14" y="76"/>
                </a:cubicBezTo>
                <a:cubicBezTo>
                  <a:pt x="14" y="76"/>
                  <a:pt x="0" y="546"/>
                  <a:pt x="13" y="654"/>
                </a:cubicBezTo>
                <a:cubicBezTo>
                  <a:pt x="13" y="654"/>
                  <a:pt x="19" y="723"/>
                  <a:pt x="94" y="723"/>
                </a:cubicBezTo>
                <a:close/>
              </a:path>
            </a:pathLst>
          </a:custGeom>
          <a:solidFill>
            <a:schemeClr val="accent1"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ko-KR" altLang="en-US" dirty="0"/>
          </a:p>
        </p:txBody>
      </p:sp>
      <p:sp>
        <p:nvSpPr>
          <p:cNvPr id="12" name="자유형 11"/>
          <p:cNvSpPr>
            <a:spLocks/>
          </p:cNvSpPr>
          <p:nvPr/>
        </p:nvSpPr>
        <p:spPr bwMode="gray">
          <a:xfrm>
            <a:off x="71407" y="653957"/>
            <a:ext cx="247040" cy="248747"/>
          </a:xfrm>
          <a:custGeom>
            <a:avLst/>
            <a:gdLst/>
            <a:ahLst/>
            <a:cxnLst>
              <a:cxn ang="0">
                <a:pos x="94" y="723"/>
              </a:cxn>
              <a:cxn ang="0">
                <a:pos x="655" y="725"/>
              </a:cxn>
              <a:cxn ang="0">
                <a:pos x="727" y="657"/>
              </a:cxn>
              <a:cxn ang="0">
                <a:pos x="725" y="77"/>
              </a:cxn>
              <a:cxn ang="0">
                <a:pos x="659" y="5"/>
              </a:cxn>
              <a:cxn ang="0">
                <a:pos x="97" y="5"/>
              </a:cxn>
              <a:cxn ang="0">
                <a:pos x="14" y="76"/>
              </a:cxn>
              <a:cxn ang="0">
                <a:pos x="13" y="654"/>
              </a:cxn>
              <a:cxn ang="0">
                <a:pos x="94" y="723"/>
              </a:cxn>
            </a:cxnLst>
            <a:rect l="0" t="0" r="0" b="0"/>
            <a:pathLst>
              <a:path w="727" h="725">
                <a:moveTo>
                  <a:pt x="94" y="723"/>
                </a:moveTo>
                <a:cubicBezTo>
                  <a:pt x="94" y="723"/>
                  <a:pt x="375" y="725"/>
                  <a:pt x="655" y="725"/>
                </a:cubicBezTo>
                <a:cubicBezTo>
                  <a:pt x="716" y="716"/>
                  <a:pt x="727" y="657"/>
                  <a:pt x="727" y="657"/>
                </a:cubicBezTo>
                <a:cubicBezTo>
                  <a:pt x="727" y="657"/>
                  <a:pt x="726" y="367"/>
                  <a:pt x="725" y="77"/>
                </a:cubicBezTo>
                <a:cubicBezTo>
                  <a:pt x="722" y="9"/>
                  <a:pt x="659" y="5"/>
                  <a:pt x="659" y="5"/>
                </a:cubicBezTo>
                <a:cubicBezTo>
                  <a:pt x="659" y="5"/>
                  <a:pt x="378" y="5"/>
                  <a:pt x="97" y="5"/>
                </a:cubicBezTo>
                <a:cubicBezTo>
                  <a:pt x="14" y="0"/>
                  <a:pt x="14" y="76"/>
                  <a:pt x="14" y="76"/>
                </a:cubicBezTo>
                <a:cubicBezTo>
                  <a:pt x="14" y="76"/>
                  <a:pt x="0" y="546"/>
                  <a:pt x="13" y="654"/>
                </a:cubicBezTo>
                <a:cubicBezTo>
                  <a:pt x="13" y="654"/>
                  <a:pt x="19" y="723"/>
                  <a:pt x="94" y="723"/>
                </a:cubicBezTo>
                <a:close/>
              </a:path>
            </a:pathLst>
          </a:custGeom>
          <a:solidFill>
            <a:schemeClr val="accent1"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ko-KR" altLang="en-US" dirty="0"/>
          </a:p>
        </p:txBody>
      </p:sp>
      <p:sp>
        <p:nvSpPr>
          <p:cNvPr id="13" name="자유형 12"/>
          <p:cNvSpPr>
            <a:spLocks/>
          </p:cNvSpPr>
          <p:nvPr/>
        </p:nvSpPr>
        <p:spPr bwMode="gray">
          <a:xfrm>
            <a:off x="73902" y="106212"/>
            <a:ext cx="248288" cy="248747"/>
          </a:xfrm>
          <a:custGeom>
            <a:avLst/>
            <a:gdLst/>
            <a:ahLst/>
            <a:cxnLst>
              <a:cxn ang="0">
                <a:pos x="94" y="723"/>
              </a:cxn>
              <a:cxn ang="0">
                <a:pos x="655" y="725"/>
              </a:cxn>
              <a:cxn ang="0">
                <a:pos x="727" y="657"/>
              </a:cxn>
              <a:cxn ang="0">
                <a:pos x="725" y="77"/>
              </a:cxn>
              <a:cxn ang="0">
                <a:pos x="659" y="5"/>
              </a:cxn>
              <a:cxn ang="0">
                <a:pos x="97" y="5"/>
              </a:cxn>
              <a:cxn ang="0">
                <a:pos x="14" y="76"/>
              </a:cxn>
              <a:cxn ang="0">
                <a:pos x="13" y="654"/>
              </a:cxn>
              <a:cxn ang="0">
                <a:pos x="94" y="723"/>
              </a:cxn>
            </a:cxnLst>
            <a:rect l="0" t="0" r="0" b="0"/>
            <a:pathLst>
              <a:path w="727" h="725">
                <a:moveTo>
                  <a:pt x="94" y="723"/>
                </a:moveTo>
                <a:cubicBezTo>
                  <a:pt x="94" y="723"/>
                  <a:pt x="375" y="725"/>
                  <a:pt x="655" y="725"/>
                </a:cubicBezTo>
                <a:cubicBezTo>
                  <a:pt x="716" y="716"/>
                  <a:pt x="727" y="657"/>
                  <a:pt x="727" y="657"/>
                </a:cubicBezTo>
                <a:cubicBezTo>
                  <a:pt x="727" y="657"/>
                  <a:pt x="726" y="367"/>
                  <a:pt x="725" y="77"/>
                </a:cubicBezTo>
                <a:cubicBezTo>
                  <a:pt x="722" y="9"/>
                  <a:pt x="659" y="5"/>
                  <a:pt x="659" y="5"/>
                </a:cubicBezTo>
                <a:cubicBezTo>
                  <a:pt x="659" y="5"/>
                  <a:pt x="378" y="5"/>
                  <a:pt x="97" y="5"/>
                </a:cubicBezTo>
                <a:cubicBezTo>
                  <a:pt x="14" y="0"/>
                  <a:pt x="14" y="76"/>
                  <a:pt x="14" y="76"/>
                </a:cubicBezTo>
                <a:cubicBezTo>
                  <a:pt x="14" y="76"/>
                  <a:pt x="0" y="546"/>
                  <a:pt x="13" y="654"/>
                </a:cubicBezTo>
                <a:cubicBezTo>
                  <a:pt x="13" y="654"/>
                  <a:pt x="19" y="723"/>
                  <a:pt x="94" y="723"/>
                </a:cubicBezTo>
                <a:close/>
              </a:path>
            </a:pathLst>
          </a:custGeom>
          <a:solidFill>
            <a:srgbClr val="3F949A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ko-KR" altLang="en-US" dirty="0"/>
          </a:p>
        </p:txBody>
      </p:sp>
      <p:sp>
        <p:nvSpPr>
          <p:cNvPr id="14" name="자유형 13"/>
          <p:cNvSpPr>
            <a:spLocks/>
          </p:cNvSpPr>
          <p:nvPr/>
        </p:nvSpPr>
        <p:spPr bwMode="gray">
          <a:xfrm>
            <a:off x="823252" y="894239"/>
            <a:ext cx="248287" cy="248747"/>
          </a:xfrm>
          <a:custGeom>
            <a:avLst/>
            <a:gdLst/>
            <a:ahLst/>
            <a:cxnLst>
              <a:cxn ang="0">
                <a:pos x="94" y="723"/>
              </a:cxn>
              <a:cxn ang="0">
                <a:pos x="655" y="725"/>
              </a:cxn>
              <a:cxn ang="0">
                <a:pos x="727" y="657"/>
              </a:cxn>
              <a:cxn ang="0">
                <a:pos x="725" y="77"/>
              </a:cxn>
              <a:cxn ang="0">
                <a:pos x="659" y="5"/>
              </a:cxn>
              <a:cxn ang="0">
                <a:pos x="97" y="5"/>
              </a:cxn>
              <a:cxn ang="0">
                <a:pos x="14" y="76"/>
              </a:cxn>
              <a:cxn ang="0">
                <a:pos x="13" y="654"/>
              </a:cxn>
              <a:cxn ang="0">
                <a:pos x="94" y="723"/>
              </a:cxn>
            </a:cxnLst>
            <a:rect l="0" t="0" r="0" b="0"/>
            <a:pathLst>
              <a:path w="727" h="725">
                <a:moveTo>
                  <a:pt x="94" y="723"/>
                </a:moveTo>
                <a:cubicBezTo>
                  <a:pt x="94" y="723"/>
                  <a:pt x="375" y="725"/>
                  <a:pt x="655" y="725"/>
                </a:cubicBezTo>
                <a:cubicBezTo>
                  <a:pt x="716" y="716"/>
                  <a:pt x="727" y="657"/>
                  <a:pt x="727" y="657"/>
                </a:cubicBezTo>
                <a:cubicBezTo>
                  <a:pt x="727" y="657"/>
                  <a:pt x="726" y="367"/>
                  <a:pt x="725" y="77"/>
                </a:cubicBezTo>
                <a:cubicBezTo>
                  <a:pt x="722" y="9"/>
                  <a:pt x="659" y="5"/>
                  <a:pt x="659" y="5"/>
                </a:cubicBezTo>
                <a:cubicBezTo>
                  <a:pt x="659" y="5"/>
                  <a:pt x="378" y="5"/>
                  <a:pt x="97" y="5"/>
                </a:cubicBezTo>
                <a:cubicBezTo>
                  <a:pt x="14" y="0"/>
                  <a:pt x="14" y="76"/>
                  <a:pt x="14" y="76"/>
                </a:cubicBezTo>
                <a:cubicBezTo>
                  <a:pt x="14" y="76"/>
                  <a:pt x="0" y="546"/>
                  <a:pt x="13" y="654"/>
                </a:cubicBezTo>
                <a:cubicBezTo>
                  <a:pt x="13" y="654"/>
                  <a:pt x="19" y="723"/>
                  <a:pt x="94" y="723"/>
                </a:cubicBezTo>
                <a:close/>
              </a:path>
            </a:pathLst>
          </a:custGeom>
          <a:solidFill>
            <a:srgbClr val="3F949A">
              <a:alpha val="3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ko-KR" altLang="en-US" dirty="0"/>
          </a:p>
        </p:txBody>
      </p:sp>
      <p:sp>
        <p:nvSpPr>
          <p:cNvPr id="15" name="자유형 14"/>
          <p:cNvSpPr>
            <a:spLocks/>
          </p:cNvSpPr>
          <p:nvPr/>
        </p:nvSpPr>
        <p:spPr bwMode="gray">
          <a:xfrm>
            <a:off x="344104" y="376692"/>
            <a:ext cx="479107" cy="517546"/>
          </a:xfrm>
          <a:custGeom>
            <a:avLst/>
            <a:gdLst/>
            <a:ahLst/>
            <a:cxnLst>
              <a:cxn ang="0">
                <a:pos x="94" y="723"/>
              </a:cxn>
              <a:cxn ang="0">
                <a:pos x="655" y="725"/>
              </a:cxn>
              <a:cxn ang="0">
                <a:pos x="727" y="657"/>
              </a:cxn>
              <a:cxn ang="0">
                <a:pos x="725" y="77"/>
              </a:cxn>
              <a:cxn ang="0">
                <a:pos x="659" y="5"/>
              </a:cxn>
              <a:cxn ang="0">
                <a:pos x="97" y="5"/>
              </a:cxn>
              <a:cxn ang="0">
                <a:pos x="14" y="76"/>
              </a:cxn>
              <a:cxn ang="0">
                <a:pos x="13" y="654"/>
              </a:cxn>
              <a:cxn ang="0">
                <a:pos x="94" y="723"/>
              </a:cxn>
            </a:cxnLst>
            <a:rect l="0" t="0" r="0" b="0"/>
            <a:pathLst>
              <a:path w="727" h="725">
                <a:moveTo>
                  <a:pt x="94" y="723"/>
                </a:moveTo>
                <a:cubicBezTo>
                  <a:pt x="94" y="723"/>
                  <a:pt x="375" y="725"/>
                  <a:pt x="655" y="725"/>
                </a:cubicBezTo>
                <a:cubicBezTo>
                  <a:pt x="716" y="716"/>
                  <a:pt x="727" y="657"/>
                  <a:pt x="727" y="657"/>
                </a:cubicBezTo>
                <a:cubicBezTo>
                  <a:pt x="727" y="657"/>
                  <a:pt x="726" y="367"/>
                  <a:pt x="725" y="77"/>
                </a:cubicBezTo>
                <a:cubicBezTo>
                  <a:pt x="722" y="9"/>
                  <a:pt x="659" y="5"/>
                  <a:pt x="659" y="5"/>
                </a:cubicBezTo>
                <a:cubicBezTo>
                  <a:pt x="659" y="5"/>
                  <a:pt x="378" y="5"/>
                  <a:pt x="97" y="5"/>
                </a:cubicBezTo>
                <a:cubicBezTo>
                  <a:pt x="14" y="0"/>
                  <a:pt x="14" y="76"/>
                  <a:pt x="14" y="76"/>
                </a:cubicBezTo>
                <a:cubicBezTo>
                  <a:pt x="14" y="76"/>
                  <a:pt x="0" y="546"/>
                  <a:pt x="13" y="654"/>
                </a:cubicBezTo>
                <a:cubicBezTo>
                  <a:pt x="13" y="654"/>
                  <a:pt x="19" y="723"/>
                  <a:pt x="94" y="723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29191" y="928670"/>
            <a:ext cx="3857652" cy="928694"/>
          </a:xfrm>
        </p:spPr>
        <p:txBody>
          <a:bodyPr anchor="b"/>
          <a:lstStyle>
            <a:lvl1pPr algn="l">
              <a:defRPr sz="2000" b="1">
                <a:ln>
                  <a:noFill/>
                  <a:prstDash val="solid"/>
                </a:ln>
                <a:solidFill>
                  <a:schemeClr val="tx2"/>
                </a:solidFill>
                <a:effectLst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29191" y="1928802"/>
            <a:ext cx="3857652" cy="335758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97830-EEE3-4AA8-898F-2BDDB18C6022}" type="datetimeFigureOut">
              <a:rPr lang="ko-KR" altLang="en-US" smtClean="0"/>
              <a:pPr/>
              <a:t>2019-12-12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928D-7392-471B-8373-0333160536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 rot="21422455">
            <a:off x="609122" y="1000108"/>
            <a:ext cx="4000528" cy="4857784"/>
          </a:xfrm>
          <a:prstGeom prst="rect">
            <a:avLst/>
          </a:prstGeom>
          <a:solidFill>
            <a:srgbClr val="F8F8F8"/>
          </a:solidFill>
          <a:ln w="3175" cap="sq" cmpd="sng" algn="ctr">
            <a:solidFill>
              <a:srgbClr val="C0C0C0"/>
            </a:solidFill>
            <a:prstDash val="solid"/>
          </a:ln>
          <a:effectLst>
            <a:outerShdw blurRad="57150" dist="381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3"/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 dirty="0"/>
          </a:p>
        </p:txBody>
      </p:sp>
      <p:sp>
        <p:nvSpPr>
          <p:cNvPr id="9" name="그림 개체 틀 8"/>
          <p:cNvSpPr>
            <a:spLocks noGrp="1"/>
          </p:cNvSpPr>
          <p:nvPr>
            <p:ph type="pic" sz="quarter" idx="1"/>
          </p:nvPr>
        </p:nvSpPr>
        <p:spPr>
          <a:xfrm>
            <a:off x="642911" y="1000108"/>
            <a:ext cx="4004390" cy="4857784"/>
          </a:xfrm>
          <a:prstGeom prst="rect">
            <a:avLst/>
          </a:prstGeom>
          <a:solidFill>
            <a:schemeClr val="accent3"/>
          </a:solidFill>
          <a:ln w="3175" cap="sq" cmpd="sng" algn="ctr">
            <a:solidFill>
              <a:srgbClr val="F8F8F8"/>
            </a:solidFill>
            <a:prstDash val="solid"/>
            <a:miter lim="800000"/>
          </a:ln>
          <a:effectLst>
            <a:outerShdw blurRad="38100" dist="50800" dir="3000000" algn="tl" rotWithShape="0">
              <a:srgbClr val="000000">
                <a:alpha val="40000"/>
              </a:srgbClr>
            </a:outerShdw>
          </a:effectLst>
          <a:sp3d contourW="12700" prstMaterial="plastic">
            <a:contourClr>
              <a:srgbClr val="000000">
                <a:alpha val="35294"/>
              </a:srgbClr>
            </a:contourClr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kumimoji="0" lang="ko-KR" altLang="en-US" dirty="0" smtClean="0"/>
              <a:t>그림을 추가하려면 아이콘을 클릭하십시오</a:t>
            </a:r>
            <a:endParaRPr kumimoji="0" lang="en-US" dirty="0"/>
          </a:p>
        </p:txBody>
      </p:sp>
      <p:grpSp>
        <p:nvGrpSpPr>
          <p:cNvPr id="3" name="그룹 2"/>
          <p:cNvGrpSpPr/>
          <p:nvPr/>
        </p:nvGrpSpPr>
        <p:grpSpPr>
          <a:xfrm>
            <a:off x="8116470" y="45698"/>
            <a:ext cx="1000131" cy="1036773"/>
            <a:chOff x="13317" y="34771"/>
            <a:chExt cx="1272534" cy="1310103"/>
          </a:xfrm>
        </p:grpSpPr>
        <p:sp>
          <p:nvSpPr>
            <p:cNvPr id="13" name="자유형 12"/>
            <p:cNvSpPr>
              <a:spLocks/>
            </p:cNvSpPr>
            <p:nvPr userDrawn="1"/>
          </p:nvSpPr>
          <p:spPr bwMode="gray">
            <a:xfrm>
              <a:off x="356217" y="34771"/>
              <a:ext cx="315913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4" name="자유형 13"/>
            <p:cNvSpPr>
              <a:spLocks/>
            </p:cNvSpPr>
            <p:nvPr userDrawn="1"/>
          </p:nvSpPr>
          <p:spPr bwMode="gray">
            <a:xfrm>
              <a:off x="13317" y="726921"/>
              <a:ext cx="314325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5" name="자유형 14"/>
            <p:cNvSpPr>
              <a:spLocks/>
            </p:cNvSpPr>
            <p:nvPr userDrawn="1"/>
          </p:nvSpPr>
          <p:spPr bwMode="gray">
            <a:xfrm>
              <a:off x="16492" y="34771"/>
              <a:ext cx="315913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6" name="자유형 15"/>
            <p:cNvSpPr>
              <a:spLocks/>
            </p:cNvSpPr>
            <p:nvPr userDrawn="1"/>
          </p:nvSpPr>
          <p:spPr bwMode="gray">
            <a:xfrm>
              <a:off x="969939" y="1030549"/>
              <a:ext cx="315912" cy="314325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rgbClr val="3F949A">
                <a:alpha val="3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  <p:sp>
          <p:nvSpPr>
            <p:cNvPr id="17" name="자유형 16"/>
            <p:cNvSpPr>
              <a:spLocks/>
            </p:cNvSpPr>
            <p:nvPr userDrawn="1"/>
          </p:nvSpPr>
          <p:spPr bwMode="gray">
            <a:xfrm>
              <a:off x="360286" y="376562"/>
              <a:ext cx="609600" cy="653989"/>
            </a:xfrm>
            <a:custGeom>
              <a:avLst/>
              <a:gdLst/>
              <a:ahLst/>
              <a:cxnLst>
                <a:cxn ang="0">
                  <a:pos x="94" y="723"/>
                </a:cxn>
                <a:cxn ang="0">
                  <a:pos x="655" y="725"/>
                </a:cxn>
                <a:cxn ang="0">
                  <a:pos x="727" y="657"/>
                </a:cxn>
                <a:cxn ang="0">
                  <a:pos x="725" y="77"/>
                </a:cxn>
                <a:cxn ang="0">
                  <a:pos x="659" y="5"/>
                </a:cxn>
                <a:cxn ang="0">
                  <a:pos x="97" y="5"/>
                </a:cxn>
                <a:cxn ang="0">
                  <a:pos x="14" y="76"/>
                </a:cxn>
                <a:cxn ang="0">
                  <a:pos x="13" y="654"/>
                </a:cxn>
                <a:cxn ang="0">
                  <a:pos x="94" y="723"/>
                </a:cxn>
              </a:cxnLst>
              <a:rect l="0" t="0" r="0" b="0"/>
              <a:pathLst>
                <a:path w="727" h="725">
                  <a:moveTo>
                    <a:pt x="94" y="723"/>
                  </a:moveTo>
                  <a:cubicBezTo>
                    <a:pt x="94" y="723"/>
                    <a:pt x="375" y="725"/>
                    <a:pt x="655" y="725"/>
                  </a:cubicBezTo>
                  <a:cubicBezTo>
                    <a:pt x="716" y="716"/>
                    <a:pt x="727" y="657"/>
                    <a:pt x="727" y="657"/>
                  </a:cubicBezTo>
                  <a:cubicBezTo>
                    <a:pt x="727" y="657"/>
                    <a:pt x="726" y="367"/>
                    <a:pt x="725" y="77"/>
                  </a:cubicBezTo>
                  <a:cubicBezTo>
                    <a:pt x="722" y="9"/>
                    <a:pt x="659" y="5"/>
                    <a:pt x="659" y="5"/>
                  </a:cubicBezTo>
                  <a:cubicBezTo>
                    <a:pt x="659" y="5"/>
                    <a:pt x="378" y="5"/>
                    <a:pt x="97" y="5"/>
                  </a:cubicBezTo>
                  <a:cubicBezTo>
                    <a:pt x="14" y="0"/>
                    <a:pt x="14" y="76"/>
                    <a:pt x="14" y="76"/>
                  </a:cubicBezTo>
                  <a:cubicBezTo>
                    <a:pt x="14" y="76"/>
                    <a:pt x="0" y="546"/>
                    <a:pt x="13" y="654"/>
                  </a:cubicBezTo>
                  <a:cubicBezTo>
                    <a:pt x="13" y="654"/>
                    <a:pt x="19" y="723"/>
                    <a:pt x="94" y="723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anchor="ctr" compatLnSpc="1"/>
            <a:lstStyle/>
            <a:p>
              <a:endParaRPr kumimoji="0" lang="ko-KR" altLang="en-US" dirty="0"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61000">
                <a:schemeClr val="bg1">
                  <a:alpha val="40000"/>
                </a:schemeClr>
              </a:gs>
            </a:gsLst>
            <a:lin ang="5400000" scaled="1"/>
            <a:tileRect/>
          </a:gradFill>
          <a:ln w="19050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7497830-EEE3-4AA8-898F-2BDDB18C6022}" type="datetimeFigureOut">
              <a:rPr lang="ko-KR" altLang="en-US" smtClean="0"/>
              <a:pPr/>
              <a:t>2019-12-12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4C6928D-7392-471B-8373-03331605363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 fov="0">
                <a:rot lat="0" lon="0" rev="0"/>
              </a:camera>
              <a:lightRig rig="glow" dir="t">
                <a:rot lat="0" lon="0" rev="4500000"/>
              </a:lightRig>
            </a:scene3d>
            <a:sp3d prstMaterial="matte">
              <a:contourClr>
                <a:schemeClr val="accent1">
                  <a:alpha val="95000"/>
                </a:schemeClr>
              </a:contourClr>
            </a:sp3d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1" kern="1200" spc="50" dirty="0" smtClean="0">
          <a:ln>
            <a:noFill/>
            <a:prstDash val="solid"/>
          </a:ln>
          <a:gradFill flip="none" rotWithShape="1">
            <a:gsLst>
              <a:gs pos="0">
                <a:schemeClr val="tx2"/>
              </a:gs>
              <a:gs pos="26000">
                <a:schemeClr val="tx2"/>
              </a:gs>
              <a:gs pos="41000">
                <a:schemeClr val="tx2">
                  <a:shade val="90000"/>
                </a:schemeClr>
              </a:gs>
              <a:gs pos="67000">
                <a:schemeClr val="tx2">
                  <a:shade val="50000"/>
                </a:schemeClr>
              </a:gs>
              <a:gs pos="95000">
                <a:schemeClr val="tx2"/>
              </a:gs>
            </a:gsLst>
            <a:lin ang="5400000" scaled="1"/>
            <a:tileRect/>
          </a:gradFill>
          <a:effectLst>
            <a:outerShdw blurRad="50800" dist="50800" dir="5400000" algn="tl" rotWithShape="0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Clr>
          <a:schemeClr val="accent2"/>
        </a:buClr>
        <a:buFont typeface="Wingdings 2"/>
        <a:buChar char="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3"/>
        </a:buClr>
        <a:buSzPct val="85000"/>
        <a:buFont typeface="Wingdings"/>
        <a:buChar char="u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accent4"/>
        </a:buClr>
        <a:buSzPct val="80000"/>
        <a:buFont typeface="Wingdings"/>
        <a:buChar char="u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5"/>
        </a:buClr>
        <a:buSzPct val="75000"/>
        <a:buFont typeface="Wingdings"/>
        <a:buChar char="u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accent6"/>
        </a:buClr>
        <a:buSzPct val="70000"/>
        <a:buFont typeface="Wingdings"/>
        <a:buChar char="u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tx2"/>
        </a:buClr>
        <a:buSzPct val="60000"/>
        <a:buFont typeface="Wingdings"/>
        <a:buChar char="u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accent1"/>
        </a:buClr>
        <a:buSzPct val="60000"/>
        <a:buFont typeface="Wingdings"/>
        <a:buChar char="u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2"/>
        </a:buClr>
        <a:buSzPct val="55000"/>
        <a:buFont typeface="Wingdings"/>
        <a:buChar char="u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accent3"/>
        </a:buClr>
        <a:buSzPct val="50000"/>
        <a:buFont typeface="Wingdings"/>
        <a:buChar char="u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16632"/>
            <a:ext cx="9144000" cy="769415"/>
          </a:xfrm>
          <a:prstGeom prst="rect">
            <a:avLst/>
          </a:prstGeom>
          <a:noFill/>
          <a:ln w="38100">
            <a:noFill/>
          </a:ln>
        </p:spPr>
        <p:txBody>
          <a:bodyPr wrap="square" lIns="91413" tIns="45707" rIns="91413" bIns="45707" rtlCol="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o-KR" altLang="en-US" sz="4400" b="1" spc="50" dirty="0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3600" b="1" spc="50" dirty="0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수영 프로그램 겨울 방학특강 안내</a:t>
            </a:r>
            <a:endParaRPr lang="ko-KR" altLang="en-US" sz="36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179512" y="3356992"/>
          <a:ext cx="8784974" cy="2279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9061"/>
                <a:gridCol w="1566162"/>
                <a:gridCol w="925459"/>
                <a:gridCol w="854270"/>
                <a:gridCol w="1423784"/>
                <a:gridCol w="1416238"/>
              </a:tblGrid>
              <a:tr h="720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/>
                        <a:t>강 좌 명</a:t>
                      </a:r>
                      <a:endParaRPr lang="ko-KR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/>
                        <a:t>시 간</a:t>
                      </a:r>
                      <a:endParaRPr lang="ko-KR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/>
                        <a:t>요 일</a:t>
                      </a:r>
                      <a:endParaRPr lang="ko-KR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/>
                        <a:t>모집 </a:t>
                      </a:r>
                      <a:endParaRPr lang="en-US" altLang="ko-KR" sz="1800" dirty="0" smtClean="0"/>
                    </a:p>
                    <a:p>
                      <a:pPr algn="ctr" latinLnBrk="1"/>
                      <a:r>
                        <a:rPr lang="ko-KR" altLang="en-US" sz="1800" dirty="0" smtClean="0"/>
                        <a:t>인원</a:t>
                      </a:r>
                      <a:endParaRPr lang="ko-KR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/>
                        <a:t>모집</a:t>
                      </a:r>
                      <a:endParaRPr lang="en-US" altLang="ko-KR" sz="1800" dirty="0" smtClean="0"/>
                    </a:p>
                    <a:p>
                      <a:pPr algn="ctr" latinLnBrk="1"/>
                      <a:r>
                        <a:rPr lang="ko-KR" altLang="en-US" sz="1800" dirty="0" smtClean="0"/>
                        <a:t>대상</a:t>
                      </a:r>
                      <a:endParaRPr lang="ko-KR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/>
                        <a:t>수강료</a:t>
                      </a:r>
                      <a:endParaRPr lang="ko-KR" altLang="en-US" sz="1800" dirty="0"/>
                    </a:p>
                  </a:txBody>
                  <a:tcPr anchor="ctr"/>
                </a:tc>
              </a:tr>
              <a:tr h="7798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 smtClean="0"/>
                        <a:t>10</a:t>
                      </a:r>
                      <a:r>
                        <a:rPr lang="ko-KR" altLang="en-US" sz="1400" b="1" dirty="0" smtClean="0"/>
                        <a:t>시 수영 방학특강</a:t>
                      </a:r>
                      <a:r>
                        <a:rPr lang="en-US" altLang="ko-KR" sz="1400" b="1" dirty="0" smtClean="0"/>
                        <a:t>(</a:t>
                      </a:r>
                      <a:r>
                        <a:rPr lang="ko-KR" altLang="en-US" sz="1400" b="1" dirty="0" smtClean="0"/>
                        <a:t>초급</a:t>
                      </a:r>
                      <a:r>
                        <a:rPr lang="en-US" altLang="ko-KR" sz="1400" b="1" dirty="0" smtClean="0"/>
                        <a:t>)</a:t>
                      </a:r>
                      <a:endParaRPr lang="ko-KR" altLang="en-US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10:00~10:50</a:t>
                      </a:r>
                      <a:endParaRPr lang="ko-KR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화 목</a:t>
                      </a:r>
                      <a:endParaRPr lang="ko-KR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/>
                        <a:t>15</a:t>
                      </a:r>
                      <a:r>
                        <a:rPr lang="ko-KR" altLang="en-US" sz="1400" b="1" dirty="0" smtClean="0"/>
                        <a:t>명</a:t>
                      </a:r>
                      <a:endParaRPr lang="ko-KR" altLang="en-US" sz="1400" b="1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rgbClr val="5704EC"/>
                          </a:solidFill>
                        </a:rPr>
                        <a:t>만</a:t>
                      </a:r>
                      <a:r>
                        <a:rPr lang="en-US" altLang="ko-KR" sz="1400" b="1" dirty="0" smtClean="0">
                          <a:solidFill>
                            <a:srgbClr val="5704EC"/>
                          </a:solidFill>
                        </a:rPr>
                        <a:t>7</a:t>
                      </a:r>
                      <a:r>
                        <a:rPr lang="ko-KR" altLang="en-US" sz="1400" b="1" dirty="0" smtClean="0">
                          <a:solidFill>
                            <a:srgbClr val="5704EC"/>
                          </a:solidFill>
                        </a:rPr>
                        <a:t>세</a:t>
                      </a:r>
                      <a:r>
                        <a:rPr lang="en-US" altLang="ko-KR" sz="1400" b="1" dirty="0" smtClean="0">
                          <a:solidFill>
                            <a:srgbClr val="5704EC"/>
                          </a:solidFill>
                        </a:rPr>
                        <a:t>~12</a:t>
                      </a:r>
                      <a:r>
                        <a:rPr lang="ko-KR" altLang="en-US" sz="1400" b="1" dirty="0" smtClean="0">
                          <a:solidFill>
                            <a:srgbClr val="5704EC"/>
                          </a:solidFill>
                        </a:rPr>
                        <a:t>세</a:t>
                      </a:r>
                      <a:endParaRPr lang="en-US" altLang="ko-KR" sz="1400" b="1" dirty="0" smtClean="0">
                        <a:solidFill>
                          <a:srgbClr val="5704EC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 smtClean="0"/>
                        <a:t>26,000</a:t>
                      </a:r>
                      <a:r>
                        <a:rPr lang="ko-KR" altLang="en-US" sz="1400" b="1" dirty="0" smtClean="0"/>
                        <a:t>원</a:t>
                      </a:r>
                    </a:p>
                  </a:txBody>
                  <a:tcPr anchor="ctr"/>
                </a:tc>
              </a:tr>
              <a:tr h="7798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 smtClean="0"/>
                        <a:t>11</a:t>
                      </a:r>
                      <a:r>
                        <a:rPr lang="ko-KR" altLang="en-US" sz="1400" b="1" dirty="0" smtClean="0"/>
                        <a:t>시 수영 방학특강</a:t>
                      </a:r>
                      <a:r>
                        <a:rPr lang="en-US" altLang="ko-KR" sz="1400" b="1" dirty="0" smtClean="0"/>
                        <a:t>(</a:t>
                      </a:r>
                      <a:r>
                        <a:rPr lang="ko-KR" altLang="en-US" sz="1400" b="1" dirty="0" smtClean="0"/>
                        <a:t>중</a:t>
                      </a:r>
                      <a:r>
                        <a:rPr lang="en-US" altLang="ko-KR" sz="1400" b="1" dirty="0" smtClean="0"/>
                        <a:t>,</a:t>
                      </a:r>
                      <a:r>
                        <a:rPr lang="ko-KR" altLang="en-US" sz="1400" b="1" dirty="0" smtClean="0"/>
                        <a:t>상급</a:t>
                      </a:r>
                      <a:r>
                        <a:rPr lang="en-US" altLang="ko-KR" sz="1400" b="1" dirty="0" smtClean="0"/>
                        <a:t>)</a:t>
                      </a:r>
                      <a:endParaRPr lang="ko-KR" altLang="en-US" sz="1400" b="1" dirty="0" smtClean="0"/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 smtClean="0"/>
                        <a:t>11:00~11:50</a:t>
                      </a:r>
                      <a:endParaRPr lang="ko-KR" altLang="en-US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/>
                        <a:t>화 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 smtClean="0"/>
                        <a:t>15</a:t>
                      </a:r>
                      <a:r>
                        <a:rPr lang="ko-KR" altLang="en-US" sz="1400" b="1" dirty="0" smtClean="0"/>
                        <a:t>명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 smtClean="0"/>
                        <a:t>26,000</a:t>
                      </a:r>
                      <a:r>
                        <a:rPr lang="ko-KR" altLang="en-US" sz="1400" b="1" dirty="0" smtClean="0"/>
                        <a:t>원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23528" y="1196752"/>
            <a:ext cx="84627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+mn-ea"/>
              </a:rPr>
              <a:t> </a:t>
            </a:r>
            <a:r>
              <a:rPr lang="ko-KR" altLang="en-US" sz="1600" b="1" dirty="0" smtClean="0">
                <a:latin typeface="+mn-ea"/>
              </a:rPr>
              <a:t>★ 운영 기간 </a:t>
            </a:r>
            <a:r>
              <a:rPr lang="en-US" altLang="ko-KR" sz="1600" b="1" dirty="0" smtClean="0">
                <a:latin typeface="+mn-ea"/>
              </a:rPr>
              <a:t>: </a:t>
            </a:r>
            <a:r>
              <a:rPr lang="en-US" altLang="ko-KR" sz="1600" b="1" dirty="0" smtClean="0">
                <a:solidFill>
                  <a:srgbClr val="5704EC"/>
                </a:solidFill>
                <a:latin typeface="+mn-ea"/>
              </a:rPr>
              <a:t>1</a:t>
            </a:r>
            <a:r>
              <a:rPr lang="ko-KR" altLang="en-US" sz="1600" b="1" dirty="0" smtClean="0">
                <a:solidFill>
                  <a:srgbClr val="5704EC"/>
                </a:solidFill>
                <a:latin typeface="+mn-ea"/>
              </a:rPr>
              <a:t>기 </a:t>
            </a:r>
            <a:r>
              <a:rPr lang="en-US" altLang="ko-KR" sz="1600" b="1" dirty="0" smtClean="0">
                <a:solidFill>
                  <a:srgbClr val="5704EC"/>
                </a:solidFill>
                <a:latin typeface="+mn-ea"/>
              </a:rPr>
              <a:t>2020. 01. 07.(</a:t>
            </a:r>
            <a:r>
              <a:rPr lang="ko-KR" altLang="en-US" sz="1600" b="1" dirty="0" smtClean="0">
                <a:solidFill>
                  <a:srgbClr val="5704EC"/>
                </a:solidFill>
                <a:latin typeface="+mn-ea"/>
              </a:rPr>
              <a:t>화</a:t>
            </a:r>
            <a:r>
              <a:rPr lang="en-US" altLang="ko-KR" sz="1600" b="1" dirty="0" smtClean="0">
                <a:solidFill>
                  <a:srgbClr val="5704EC"/>
                </a:solidFill>
                <a:latin typeface="+mn-ea"/>
              </a:rPr>
              <a:t>) ~ 01. 30.(</a:t>
            </a:r>
            <a:r>
              <a:rPr lang="ko-KR" altLang="en-US" sz="1600" b="1" dirty="0" smtClean="0">
                <a:solidFill>
                  <a:srgbClr val="5704EC"/>
                </a:solidFill>
                <a:latin typeface="+mn-ea"/>
              </a:rPr>
              <a:t>목</a:t>
            </a:r>
            <a:r>
              <a:rPr lang="en-US" altLang="ko-KR" sz="1600" b="1" dirty="0" smtClean="0">
                <a:solidFill>
                  <a:srgbClr val="5704EC"/>
                </a:solidFill>
                <a:latin typeface="+mn-ea"/>
              </a:rPr>
              <a:t>) / </a:t>
            </a:r>
            <a:r>
              <a:rPr lang="ko-KR" altLang="en-US" sz="1600" b="1" dirty="0" smtClean="0">
                <a:solidFill>
                  <a:srgbClr val="5704EC"/>
                </a:solidFill>
                <a:latin typeface="+mn-ea"/>
              </a:rPr>
              <a:t>총 </a:t>
            </a:r>
            <a:r>
              <a:rPr lang="en-US" altLang="ko-KR" sz="1600" b="1" dirty="0" smtClean="0">
                <a:solidFill>
                  <a:srgbClr val="5704EC"/>
                </a:solidFill>
                <a:latin typeface="+mn-ea"/>
              </a:rPr>
              <a:t>8</a:t>
            </a:r>
            <a:r>
              <a:rPr lang="ko-KR" altLang="en-US" sz="1600" b="1" dirty="0" smtClean="0">
                <a:solidFill>
                  <a:srgbClr val="5704EC"/>
                </a:solidFill>
                <a:latin typeface="+mn-ea"/>
              </a:rPr>
              <a:t>회</a:t>
            </a:r>
            <a:endParaRPr lang="en-US" altLang="ko-KR" sz="1600" b="1" dirty="0" smtClean="0">
              <a:solidFill>
                <a:srgbClr val="5704EC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solidFill>
                  <a:srgbClr val="5704EC"/>
                </a:solidFill>
                <a:latin typeface="+mn-ea"/>
              </a:rPr>
              <a:t>                    2</a:t>
            </a:r>
            <a:r>
              <a:rPr lang="ko-KR" altLang="en-US" sz="1600" b="1" dirty="0" smtClean="0">
                <a:solidFill>
                  <a:srgbClr val="5704EC"/>
                </a:solidFill>
                <a:latin typeface="+mn-ea"/>
              </a:rPr>
              <a:t>기 </a:t>
            </a:r>
            <a:r>
              <a:rPr lang="en-US" altLang="ko-KR" sz="1600" b="1" dirty="0" smtClean="0">
                <a:solidFill>
                  <a:srgbClr val="5704EC"/>
                </a:solidFill>
                <a:latin typeface="+mn-ea"/>
              </a:rPr>
              <a:t>2020. 02. 04.(</a:t>
            </a:r>
            <a:r>
              <a:rPr lang="ko-KR" altLang="en-US" sz="1600" b="1" dirty="0" smtClean="0">
                <a:solidFill>
                  <a:srgbClr val="5704EC"/>
                </a:solidFill>
                <a:latin typeface="+mn-ea"/>
              </a:rPr>
              <a:t>화</a:t>
            </a:r>
            <a:r>
              <a:rPr lang="en-US" altLang="ko-KR" sz="1600" b="1" dirty="0" smtClean="0">
                <a:solidFill>
                  <a:srgbClr val="5704EC"/>
                </a:solidFill>
                <a:latin typeface="+mn-ea"/>
              </a:rPr>
              <a:t>) ~ 02. 27.(</a:t>
            </a:r>
            <a:r>
              <a:rPr lang="ko-KR" altLang="en-US" sz="1600" b="1" dirty="0" smtClean="0">
                <a:solidFill>
                  <a:srgbClr val="5704EC"/>
                </a:solidFill>
                <a:latin typeface="+mn-ea"/>
              </a:rPr>
              <a:t>목</a:t>
            </a:r>
            <a:r>
              <a:rPr lang="en-US" altLang="ko-KR" sz="1600" b="1" dirty="0" smtClean="0">
                <a:solidFill>
                  <a:srgbClr val="5704EC"/>
                </a:solidFill>
                <a:latin typeface="+mn-ea"/>
              </a:rPr>
              <a:t>) / </a:t>
            </a:r>
            <a:r>
              <a:rPr lang="ko-KR" altLang="en-US" sz="1600" b="1" dirty="0" smtClean="0">
                <a:solidFill>
                  <a:srgbClr val="5704EC"/>
                </a:solidFill>
                <a:latin typeface="+mn-ea"/>
              </a:rPr>
              <a:t>총 </a:t>
            </a:r>
            <a:r>
              <a:rPr lang="en-US" altLang="ko-KR" sz="1600" b="1" dirty="0" smtClean="0">
                <a:solidFill>
                  <a:srgbClr val="5704EC"/>
                </a:solidFill>
                <a:latin typeface="+mn-ea"/>
              </a:rPr>
              <a:t>8</a:t>
            </a:r>
            <a:r>
              <a:rPr lang="ko-KR" altLang="en-US" sz="1600" b="1" dirty="0" smtClean="0">
                <a:solidFill>
                  <a:srgbClr val="5704EC"/>
                </a:solidFill>
                <a:latin typeface="+mn-ea"/>
              </a:rPr>
              <a:t>회</a:t>
            </a:r>
            <a:endParaRPr lang="en-US" altLang="ko-KR" sz="1600" b="1" dirty="0" smtClean="0">
              <a:solidFill>
                <a:srgbClr val="5704EC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+mn-ea"/>
              </a:rPr>
              <a:t> ★ 접수 기간 </a:t>
            </a:r>
            <a:r>
              <a:rPr lang="en-US" altLang="ko-KR" sz="1600" b="1" dirty="0" smtClean="0">
                <a:latin typeface="+mn-ea"/>
              </a:rPr>
              <a:t>: </a:t>
            </a:r>
            <a:r>
              <a:rPr lang="en-US" altLang="ko-KR" sz="1600" b="1" dirty="0" smtClean="0">
                <a:solidFill>
                  <a:srgbClr val="0070C0"/>
                </a:solidFill>
                <a:latin typeface="+mn-ea"/>
              </a:rPr>
              <a:t>2019. 12. 23.(</a:t>
            </a:r>
            <a:r>
              <a:rPr lang="ko-KR" altLang="en-US" sz="1600" b="1" dirty="0" smtClean="0">
                <a:solidFill>
                  <a:srgbClr val="0070C0"/>
                </a:solidFill>
                <a:latin typeface="+mn-ea"/>
              </a:rPr>
              <a:t>월</a:t>
            </a:r>
            <a:r>
              <a:rPr lang="en-US" altLang="ko-KR" sz="1600" b="1" dirty="0" smtClean="0">
                <a:solidFill>
                  <a:srgbClr val="0070C0"/>
                </a:solidFill>
                <a:latin typeface="+mn-ea"/>
              </a:rPr>
              <a:t>) ~ </a:t>
            </a:r>
            <a:r>
              <a:rPr lang="ko-KR" altLang="en-US" sz="1600" b="1" dirty="0" smtClean="0">
                <a:solidFill>
                  <a:srgbClr val="0070C0"/>
                </a:solidFill>
                <a:latin typeface="+mn-ea"/>
              </a:rPr>
              <a:t>마감 시 까지 </a:t>
            </a:r>
            <a:r>
              <a:rPr lang="en-US" altLang="ko-KR" sz="1600" b="1" dirty="0" smtClean="0">
                <a:solidFill>
                  <a:srgbClr val="0070C0"/>
                </a:solidFill>
                <a:latin typeface="+mn-ea"/>
              </a:rPr>
              <a:t>/ </a:t>
            </a:r>
            <a:r>
              <a:rPr lang="ko-KR" altLang="en-US" sz="1600" b="1" dirty="0" smtClean="0">
                <a:solidFill>
                  <a:srgbClr val="0070C0"/>
                </a:solidFill>
                <a:latin typeface="+mn-ea"/>
              </a:rPr>
              <a:t>방문 선착순 접수</a:t>
            </a:r>
            <a:endParaRPr lang="en-US" altLang="ko-KR" sz="1600" b="1" dirty="0" smtClean="0">
              <a:solidFill>
                <a:srgbClr val="0070C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solidFill>
                  <a:srgbClr val="FF0000"/>
                </a:solidFill>
                <a:latin typeface="굴림"/>
                <a:ea typeface="굴림"/>
              </a:rPr>
              <a:t>    ※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</a:rPr>
              <a:t>등록인원 </a:t>
            </a: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50% 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</a:rPr>
              <a:t>미만 시 폐강될 수 있습니다</a:t>
            </a: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. </a:t>
            </a:r>
            <a:endParaRPr lang="ko-KR" altLang="en-US" sz="1600" dirty="0" smtClean="0">
              <a:solidFill>
                <a:srgbClr val="FF000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79512" y="2852936"/>
            <a:ext cx="1298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□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세부내용</a:t>
            </a:r>
            <a:endParaRPr lang="en-US" altLang="ko-KR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142844" y="908720"/>
            <a:ext cx="1173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>
                <a:latin typeface="휴먼모음T" pitchFamily="18" charset="-127"/>
                <a:ea typeface="휴먼모음T" pitchFamily="18" charset="-127"/>
              </a:rPr>
              <a:t>□ </a:t>
            </a:r>
            <a:r>
              <a:rPr lang="ko-KR" altLang="en-US" dirty="0" smtClean="0">
                <a:latin typeface="휴먼모음T" pitchFamily="18" charset="-127"/>
                <a:ea typeface="휴먼모음T" pitchFamily="18" charset="-127"/>
              </a:rPr>
              <a:t>개  요</a:t>
            </a:r>
            <a:endParaRPr lang="en-US" altLang="ko-KR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7158" y="208043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굴림"/>
                <a:ea typeface="굴림"/>
              </a:rPr>
              <a:t>                      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pic>
        <p:nvPicPr>
          <p:cNvPr id="12" name="Picture 2" descr="C:\Users\수영장강사실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21288"/>
            <a:ext cx="2952328" cy="836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고려청자">
  <a:themeElements>
    <a:clrScheme name="대장간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고려청자">
      <a:majorFont>
        <a:latin typeface="Georgia"/>
        <a:ea typeface=""/>
        <a:cs typeface=""/>
        <a:font script="Grek" typeface="Arial"/>
        <a:font script="Cyrl" typeface="Arial"/>
        <a:font script="Jpan" typeface="HG明朝E"/>
        <a:font script="Hang" typeface="HY견명조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Verdana"/>
        <a:ea typeface=""/>
        <a:cs typeface=""/>
        <a:font script="Grek" typeface="Arial"/>
        <a:font script="Cyrl" typeface="Arial"/>
        <a:font script="Jpan" typeface="HGP明朝E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고려청자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3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100000"/>
                <a:shade val="6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3780000" scaled="1"/>
        </a:gradFill>
      </a:fillStyleLst>
      <a:lnStyleLst>
        <a:ln w="31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8100" dir="2700000" algn="tl">
              <a:srgbClr val="000000">
                <a:alpha val="43137"/>
              </a:srgbClr>
            </a:outerShdw>
          </a:effectLst>
        </a:effectStyle>
        <a:effectStyle>
          <a:effectLst>
            <a:outerShdw blurRad="38100" dist="38100" dir="3000000" algn="tl">
              <a:srgbClr val="000000">
                <a:alpha val="45490"/>
              </a:srgbClr>
            </a:outerShdw>
          </a:effectLst>
          <a:scene3d>
            <a:camera prst="orthographicFront" fov="0">
              <a:rot lat="0" lon="0" rev="0"/>
            </a:camera>
            <a:lightRig rig="twoPt" dir="t">
              <a:rot lat="0" lon="0" rev="5100000"/>
            </a:lightRig>
          </a:scene3d>
          <a:sp3d contourW="12700" prstMaterial="plastic">
            <a:bevelT w="50800" h="63500"/>
            <a:contourClr>
              <a:srgbClr val="000000">
                <a:alpha val="35294"/>
              </a:srgbClr>
            </a:contourClr>
          </a:sp3d>
        </a:effectStyle>
        <a:effectStyle>
          <a:effectLst>
            <a:outerShdw blurRad="63500" dist="63500" dir="3000000" algn="tl">
              <a:srgbClr val="000000">
                <a:alpha val="50196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8600000"/>
            </a:lightRig>
          </a:scene3d>
          <a:sp3d prstMaterial="plastic">
            <a:bevelT w="101600" h="63500"/>
            <a:contourClr>
              <a:srgbClr val="000000">
                <a:alpha val="40784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85000"/>
                <a:shade val="100000"/>
                <a:hueMod val="100000"/>
                <a:satMod val="100000"/>
              </a:schemeClr>
            </a:gs>
            <a:gs pos="20000">
              <a:schemeClr val="phClr">
                <a:tint val="100000"/>
                <a:shade val="75000"/>
                <a:hueMod val="100000"/>
                <a:satMod val="100000"/>
              </a:schemeClr>
            </a:gs>
            <a:gs pos="55000">
              <a:schemeClr val="phClr">
                <a:tint val="97000"/>
                <a:shade val="100000"/>
                <a:hueMod val="100000"/>
                <a:satMod val="100000"/>
              </a:schemeClr>
            </a:gs>
            <a:gs pos="85000">
              <a:schemeClr val="phClr">
                <a:tint val="100000"/>
                <a:shade val="65000"/>
                <a:hueMod val="100000"/>
                <a:satMod val="100000"/>
              </a:schemeClr>
            </a:gs>
          </a:gsLst>
          <a:lin ang="2700000" scaled="1"/>
        </a:gradFill>
        <a:blipFill>
          <a:blip xmlns:r="http://schemas.openxmlformats.org/officeDocument/2006/relationships" r:embed="rId1">
            <a:duotone>
              <a:schemeClr val="phClr">
                <a:tint val="0"/>
                <a:shade val="50000"/>
                <a:hueMod val="100000"/>
                <a:satMod val="100000"/>
              </a:schemeClr>
              <a:schemeClr val="phClr">
                <a:tint val="10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140</Words>
  <Application>Microsoft Office PowerPoint</Application>
  <PresentationFormat>화면 슬라이드 쇼(4:3)</PresentationFormat>
  <Paragraphs>27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1_고려청자</vt:lpstr>
      <vt:lpstr>슬라이드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수영장강사실</cp:lastModifiedBy>
  <cp:revision>33</cp:revision>
  <dcterms:created xsi:type="dcterms:W3CDTF">2018-06-25T02:20:14Z</dcterms:created>
  <dcterms:modified xsi:type="dcterms:W3CDTF">2019-12-12T07:13:42Z</dcterms:modified>
</cp:coreProperties>
</file>