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2026-03-31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3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2026.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3. 27.(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금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10456" y="4525835"/>
            <a:ext cx="2165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40" y="2385254"/>
            <a:ext cx="2230037" cy="209895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227" y="2335098"/>
            <a:ext cx="3816991" cy="214911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9467" y="2401663"/>
            <a:ext cx="2057116" cy="20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1102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user-12</cp:lastModifiedBy>
  <cp:revision>117</cp:revision>
  <cp:lastPrinted>2024-06-03T01:17:24Z</cp:lastPrinted>
  <dcterms:created xsi:type="dcterms:W3CDTF">2023-08-30T01:55:55Z</dcterms:created>
  <dcterms:modified xsi:type="dcterms:W3CDTF">2026-03-31T05:29:43Z</dcterms:modified>
</cp:coreProperties>
</file>